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1" r:id="rId1"/>
  </p:sldMasterIdLst>
  <p:notesMasterIdLst>
    <p:notesMasterId r:id="rId15"/>
  </p:notesMasterIdLst>
  <p:sldIdLst>
    <p:sldId id="256" r:id="rId2"/>
    <p:sldId id="296" r:id="rId3"/>
    <p:sldId id="295" r:id="rId4"/>
    <p:sldId id="290" r:id="rId5"/>
    <p:sldId id="300" r:id="rId6"/>
    <p:sldId id="301" r:id="rId7"/>
    <p:sldId id="291" r:id="rId8"/>
    <p:sldId id="302" r:id="rId9"/>
    <p:sldId id="292" r:id="rId10"/>
    <p:sldId id="293" r:id="rId11"/>
    <p:sldId id="297" r:id="rId12"/>
    <p:sldId id="298" r:id="rId13"/>
    <p:sldId id="294" r:id="rId14"/>
  </p:sldIdLst>
  <p:sldSz cx="9906000" cy="6858000" type="A4"/>
  <p:notesSz cx="6858000" cy="9144000"/>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E7392"/>
    <a:srgbClr val="122A46"/>
    <a:srgbClr val="275B99"/>
    <a:srgbClr val="022C4A"/>
    <a:srgbClr val="0E2138"/>
    <a:srgbClr val="2865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2718" autoAdjust="0"/>
  </p:normalViewPr>
  <p:slideViewPr>
    <p:cSldViewPr>
      <p:cViewPr>
        <p:scale>
          <a:sx n="68" d="100"/>
          <a:sy n="68" d="100"/>
        </p:scale>
        <p:origin x="-1062" y="-828"/>
      </p:cViewPr>
      <p:guideLst>
        <p:guide orient="horz" pos="2160"/>
        <p:guide pos="31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uk-UA"/>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EB310EA-456D-4EE4-AF7D-60F6292ED8D0}" type="datetimeFigureOut">
              <a:rPr lang="uk-UA" smtClean="0"/>
              <a:pPr/>
              <a:t>16.03.2016</a:t>
            </a:fld>
            <a:endParaRPr lang="uk-UA"/>
          </a:p>
        </p:txBody>
      </p:sp>
      <p:sp>
        <p:nvSpPr>
          <p:cNvPr id="4" name="Образ слайда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uk-UA"/>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uk-UA"/>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FC433D2-FE55-470B-8A70-483B645CCC05}" type="slidenum">
              <a:rPr lang="uk-UA" smtClean="0"/>
              <a:pPr/>
              <a:t>‹#›</a:t>
            </a:fld>
            <a:endParaRPr lang="uk-UA"/>
          </a:p>
        </p:txBody>
      </p:sp>
    </p:spTree>
    <p:extLst>
      <p:ext uri="{BB962C8B-B14F-4D97-AF65-F5344CB8AC3E}">
        <p14:creationId xmlns:p14="http://schemas.microsoft.com/office/powerpoint/2010/main" val="14237336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Титульный слайд">
    <p:spTree>
      <p:nvGrpSpPr>
        <p:cNvPr id="1" name=""/>
        <p:cNvGrpSpPr/>
        <p:nvPr/>
      </p:nvGrpSpPr>
      <p:grpSpPr>
        <a:xfrm>
          <a:off x="0" y="0"/>
          <a:ext cx="0" cy="0"/>
          <a:chOff x="0" y="0"/>
          <a:chExt cx="0" cy="0"/>
        </a:xfrm>
      </p:grpSpPr>
      <p:sp>
        <p:nvSpPr>
          <p:cNvPr id="17" name="Прямоугольник 16"/>
          <p:cNvSpPr/>
          <p:nvPr userDrawn="1"/>
        </p:nvSpPr>
        <p:spPr>
          <a:xfrm>
            <a:off x="0" y="0"/>
            <a:ext cx="9906000" cy="1700808"/>
          </a:xfrm>
          <a:prstGeom prst="rect">
            <a:avLst/>
          </a:prstGeom>
          <a:solidFill>
            <a:srgbClr val="022C4A"/>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2770"/>
            <a:endParaRPr lang="uk-UA" dirty="0">
              <a:solidFill>
                <a:prstClr val="white"/>
              </a:solidFill>
            </a:endParaRPr>
          </a:p>
        </p:txBody>
      </p:sp>
      <p:sp>
        <p:nvSpPr>
          <p:cNvPr id="19" name="Title 6"/>
          <p:cNvSpPr txBox="1">
            <a:spLocks/>
          </p:cNvSpPr>
          <p:nvPr userDrawn="1"/>
        </p:nvSpPr>
        <p:spPr>
          <a:xfrm>
            <a:off x="2300705" y="675928"/>
            <a:ext cx="7020780" cy="304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uk-UA" sz="3000" b="1" dirty="0" smtClean="0">
                <a:solidFill>
                  <a:prstClr val="white"/>
                </a:solidFill>
              </a:rPr>
              <a:t>НАЦІОНАЛЬНА РАДА РЕФОРМ</a:t>
            </a:r>
            <a:endParaRPr lang="uk-UA" sz="3000" b="1" kern="0" dirty="0">
              <a:solidFill>
                <a:prstClr val="white"/>
              </a:solidFill>
            </a:endParaRPr>
          </a:p>
        </p:txBody>
      </p:sp>
      <p:pic>
        <p:nvPicPr>
          <p:cNvPr id="21"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8454" y="44626"/>
            <a:ext cx="1872208" cy="15190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769849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a:xfrm>
            <a:off x="0" y="116632"/>
            <a:ext cx="9906000" cy="789626"/>
          </a:xfrm>
          <a:prstGeom prst="rect">
            <a:avLst/>
          </a:prstGeom>
        </p:spPr>
        <p:txBody>
          <a:bodyPr/>
          <a:lstStyle>
            <a:lvl1pPr algn="ctr">
              <a:defRPr sz="3200" b="0">
                <a:solidFill>
                  <a:schemeClr val="bg1"/>
                </a:solidFill>
              </a:defRPr>
            </a:lvl1pPr>
          </a:lstStyle>
          <a:p>
            <a:r>
              <a:rPr lang="ru-RU" dirty="0" smtClean="0"/>
              <a:t>ОБРАЗЕЦ ЗАГОЛОВКА</a:t>
            </a:r>
            <a:endParaRPr lang="uk-UA" dirty="0"/>
          </a:p>
        </p:txBody>
      </p:sp>
      <p:sp>
        <p:nvSpPr>
          <p:cNvPr id="3" name="Объект 2"/>
          <p:cNvSpPr>
            <a:spLocks noGrp="1"/>
          </p:cNvSpPr>
          <p:nvPr>
            <p:ph idx="1"/>
          </p:nvPr>
        </p:nvSpPr>
        <p:spPr>
          <a:xfrm>
            <a:off x="1234435" y="1199760"/>
            <a:ext cx="8310814" cy="4801961"/>
          </a:xfrm>
          <a:prstGeom prst="rect">
            <a:avLst/>
          </a:prstGeom>
        </p:spPr>
        <p:txBody>
          <a:bodyPr/>
          <a:lstStyle>
            <a:lvl1pPr marL="181304" indent="-181304">
              <a:buClr>
                <a:srgbClr val="022C4A"/>
              </a:buClr>
              <a:buFont typeface="Arial" panose="020B0604020202020204" pitchFamily="34" charset="0"/>
              <a:buChar char="•"/>
              <a:defRPr sz="2400"/>
            </a:lvl1pPr>
            <a:lvl2pPr marL="539425" indent="-179810">
              <a:buClr>
                <a:srgbClr val="022C4A"/>
              </a:buClr>
              <a:buFont typeface="Wingdings" panose="05000000000000000000" pitchFamily="2" charset="2"/>
              <a:buChar char="ü"/>
              <a:defRPr sz="2400"/>
            </a:lvl2pPr>
          </a:lstStyle>
          <a:p>
            <a:pPr lvl="0"/>
            <a:r>
              <a:rPr lang="ru-RU" dirty="0" smtClean="0"/>
              <a:t>Образец текста</a:t>
            </a:r>
          </a:p>
          <a:p>
            <a:pPr lvl="1"/>
            <a:r>
              <a:rPr lang="ru-RU" dirty="0" smtClean="0"/>
              <a:t>Второй уровень</a:t>
            </a:r>
          </a:p>
        </p:txBody>
      </p:sp>
      <p:sp>
        <p:nvSpPr>
          <p:cNvPr id="5" name="Номер слайда 1"/>
          <p:cNvSpPr>
            <a:spLocks noGrp="1"/>
          </p:cNvSpPr>
          <p:nvPr>
            <p:ph type="sldNum" sz="quarter" idx="10"/>
          </p:nvPr>
        </p:nvSpPr>
        <p:spPr>
          <a:xfrm>
            <a:off x="8985448" y="6527278"/>
            <a:ext cx="854217" cy="286098"/>
          </a:xfrm>
          <a:prstGeom prst="rect">
            <a:avLst/>
          </a:prstGeom>
        </p:spPr>
        <p:txBody>
          <a:bodyPr lIns="91234" tIns="45617" rIns="91234" bIns="45617"/>
          <a:lstStyle>
            <a:lvl1pPr>
              <a:defRPr sz="1400">
                <a:latin typeface="+mj-lt"/>
              </a:defRPr>
            </a:lvl1pPr>
          </a:lstStyle>
          <a:p>
            <a:pPr algn="r" defTabSz="912770"/>
            <a:fld id="{53400EF4-D14B-4B3E-8643-5A6D23594193}" type="slidenum">
              <a:rPr lang="uk-UA" smtClean="0">
                <a:solidFill>
                  <a:prstClr val="black">
                    <a:tint val="75000"/>
                  </a:prstClr>
                </a:solidFill>
              </a:rPr>
              <a:pPr algn="r" defTabSz="912770"/>
              <a:t>‹#›</a:t>
            </a:fld>
            <a:endParaRPr lang="uk-UA" dirty="0">
              <a:solidFill>
                <a:prstClr val="black">
                  <a:tint val="75000"/>
                </a:prstClr>
              </a:solidFill>
            </a:endParaRPr>
          </a:p>
        </p:txBody>
      </p:sp>
    </p:spTree>
    <p:extLst>
      <p:ext uri="{BB962C8B-B14F-4D97-AF65-F5344CB8AC3E}">
        <p14:creationId xmlns:p14="http://schemas.microsoft.com/office/powerpoint/2010/main" val="403482267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Два объекта">
    <p:spTree>
      <p:nvGrpSpPr>
        <p:cNvPr id="1" name=""/>
        <p:cNvGrpSpPr/>
        <p:nvPr/>
      </p:nvGrpSpPr>
      <p:grpSpPr>
        <a:xfrm>
          <a:off x="0" y="0"/>
          <a:ext cx="0" cy="0"/>
          <a:chOff x="0" y="0"/>
          <a:chExt cx="0" cy="0"/>
        </a:xfrm>
      </p:grpSpPr>
      <p:sp>
        <p:nvSpPr>
          <p:cNvPr id="3" name="Объект 2"/>
          <p:cNvSpPr>
            <a:spLocks noGrp="1"/>
          </p:cNvSpPr>
          <p:nvPr>
            <p:ph sz="half" idx="1"/>
          </p:nvPr>
        </p:nvSpPr>
        <p:spPr>
          <a:xfrm>
            <a:off x="1234407" y="1199760"/>
            <a:ext cx="4076943" cy="4801961"/>
          </a:xfrm>
          <a:prstGeom prst="rect">
            <a:avLst/>
          </a:prstGeom>
        </p:spPr>
        <p:txBody>
          <a:bodyPr/>
          <a:lstStyle>
            <a:lvl1pPr>
              <a:defRPr sz="2600"/>
            </a:lvl1pPr>
            <a:lvl2pPr>
              <a:defRPr sz="2300"/>
            </a:lvl2pPr>
            <a:lvl3pPr>
              <a:defRPr sz="1900"/>
            </a:lvl3pPr>
            <a:lvl4pPr>
              <a:defRPr sz="1700"/>
            </a:lvl4pPr>
            <a:lvl5pPr>
              <a:defRPr sz="1700"/>
            </a:lvl5pPr>
            <a:lvl6pPr>
              <a:defRPr sz="1700"/>
            </a:lvl6pPr>
            <a:lvl7pPr>
              <a:defRPr sz="1700"/>
            </a:lvl7pPr>
            <a:lvl8pPr>
              <a:defRPr sz="1700"/>
            </a:lvl8pPr>
            <a:lvl9pPr>
              <a:defRPr sz="1700"/>
            </a:lvl9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uk-UA" dirty="0"/>
          </a:p>
        </p:txBody>
      </p:sp>
      <p:sp>
        <p:nvSpPr>
          <p:cNvPr id="4" name="Объект 3"/>
          <p:cNvSpPr>
            <a:spLocks noGrp="1"/>
          </p:cNvSpPr>
          <p:nvPr>
            <p:ph sz="half" idx="2"/>
          </p:nvPr>
        </p:nvSpPr>
        <p:spPr>
          <a:xfrm>
            <a:off x="5466669" y="1199760"/>
            <a:ext cx="4078559" cy="4801961"/>
          </a:xfrm>
          <a:prstGeom prst="rect">
            <a:avLst/>
          </a:prstGeom>
        </p:spPr>
        <p:txBody>
          <a:bodyPr/>
          <a:lstStyle>
            <a:lvl1pPr>
              <a:defRPr sz="2600"/>
            </a:lvl1pPr>
            <a:lvl2pPr>
              <a:defRPr sz="2300"/>
            </a:lvl2pPr>
            <a:lvl3pPr>
              <a:defRPr sz="1900"/>
            </a:lvl3pPr>
            <a:lvl4pPr>
              <a:defRPr sz="1700"/>
            </a:lvl4pPr>
            <a:lvl5pPr>
              <a:defRPr sz="1700"/>
            </a:lvl5pPr>
            <a:lvl6pPr>
              <a:defRPr sz="1700"/>
            </a:lvl6pPr>
            <a:lvl7pPr>
              <a:defRPr sz="1700"/>
            </a:lvl7pPr>
            <a:lvl8pPr>
              <a:defRPr sz="1700"/>
            </a:lvl8pPr>
            <a:lvl9pPr>
              <a:defRPr sz="17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6" name="Номер слайда 1"/>
          <p:cNvSpPr>
            <a:spLocks noGrp="1"/>
          </p:cNvSpPr>
          <p:nvPr>
            <p:ph type="sldNum" sz="quarter" idx="10"/>
          </p:nvPr>
        </p:nvSpPr>
        <p:spPr>
          <a:xfrm>
            <a:off x="8915734" y="6311254"/>
            <a:ext cx="854217" cy="456897"/>
          </a:xfrm>
          <a:prstGeom prst="rect">
            <a:avLst/>
          </a:prstGeom>
        </p:spPr>
        <p:txBody>
          <a:bodyPr lIns="91234" tIns="45617" rIns="91234" bIns="45617"/>
          <a:lstStyle/>
          <a:p>
            <a:pPr algn="r" defTabSz="912770"/>
            <a:fld id="{53400EF4-D14B-4B3E-8643-5A6D23594193}" type="slidenum">
              <a:rPr lang="uk-UA" smtClean="0">
                <a:solidFill>
                  <a:prstClr val="black">
                    <a:tint val="75000"/>
                  </a:prstClr>
                </a:solidFill>
              </a:rPr>
              <a:pPr algn="r" defTabSz="912770"/>
              <a:t>‹#›</a:t>
            </a:fld>
            <a:endParaRPr lang="uk-UA" dirty="0">
              <a:solidFill>
                <a:prstClr val="black">
                  <a:tint val="75000"/>
                </a:prstClr>
              </a:solidFill>
            </a:endParaRPr>
          </a:p>
        </p:txBody>
      </p:sp>
      <p:sp>
        <p:nvSpPr>
          <p:cNvPr id="7" name="Заголовок 1"/>
          <p:cNvSpPr>
            <a:spLocks noGrp="1"/>
          </p:cNvSpPr>
          <p:nvPr>
            <p:ph type="title" hasCustomPrompt="1"/>
          </p:nvPr>
        </p:nvSpPr>
        <p:spPr>
          <a:xfrm>
            <a:off x="0" y="116632"/>
            <a:ext cx="9906000" cy="789626"/>
          </a:xfrm>
          <a:prstGeom prst="rect">
            <a:avLst/>
          </a:prstGeom>
        </p:spPr>
        <p:txBody>
          <a:bodyPr/>
          <a:lstStyle>
            <a:lvl1pPr algn="ctr">
              <a:defRPr sz="3200" b="0">
                <a:solidFill>
                  <a:schemeClr val="bg1"/>
                </a:solidFill>
              </a:defRPr>
            </a:lvl1pPr>
          </a:lstStyle>
          <a:p>
            <a:r>
              <a:rPr lang="ru-RU" dirty="0" smtClean="0"/>
              <a:t>ОБРАЗЕЦ ЗАГОЛОВКА</a:t>
            </a:r>
            <a:endParaRPr lang="uk-UA" dirty="0"/>
          </a:p>
        </p:txBody>
      </p:sp>
    </p:spTree>
    <p:extLst>
      <p:ext uri="{BB962C8B-B14F-4D97-AF65-F5344CB8AC3E}">
        <p14:creationId xmlns:p14="http://schemas.microsoft.com/office/powerpoint/2010/main" val="152747741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Титульный слайд">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a:xfrm>
            <a:off x="0" y="116632"/>
            <a:ext cx="9906000" cy="789626"/>
          </a:xfrm>
          <a:prstGeom prst="rect">
            <a:avLst/>
          </a:prstGeom>
        </p:spPr>
        <p:txBody>
          <a:bodyPr/>
          <a:lstStyle>
            <a:lvl1pPr algn="ctr">
              <a:defRPr sz="3200" b="0">
                <a:solidFill>
                  <a:schemeClr val="bg1"/>
                </a:solidFill>
              </a:defRPr>
            </a:lvl1pPr>
          </a:lstStyle>
          <a:p>
            <a:r>
              <a:rPr lang="ru-RU" dirty="0" smtClean="0"/>
              <a:t>ОБРАЗЕЦ ЗАГОЛОВКА</a:t>
            </a:r>
            <a:endParaRPr lang="uk-UA" dirty="0"/>
          </a:p>
        </p:txBody>
      </p:sp>
    </p:spTree>
    <p:extLst>
      <p:ext uri="{BB962C8B-B14F-4D97-AF65-F5344CB8AC3E}">
        <p14:creationId xmlns:p14="http://schemas.microsoft.com/office/powerpoint/2010/main" val="13576448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Титульный слайд">
    <p:spTree>
      <p:nvGrpSpPr>
        <p:cNvPr id="1" name=""/>
        <p:cNvGrpSpPr/>
        <p:nvPr/>
      </p:nvGrpSpPr>
      <p:grpSpPr>
        <a:xfrm>
          <a:off x="0" y="0"/>
          <a:ext cx="0" cy="0"/>
          <a:chOff x="0" y="0"/>
          <a:chExt cx="0" cy="0"/>
        </a:xfrm>
      </p:grpSpPr>
      <p:sp>
        <p:nvSpPr>
          <p:cNvPr id="17" name="Прямоугольник 16"/>
          <p:cNvSpPr/>
          <p:nvPr userDrawn="1"/>
        </p:nvSpPr>
        <p:spPr>
          <a:xfrm>
            <a:off x="0" y="0"/>
            <a:ext cx="9906000" cy="1700808"/>
          </a:xfrm>
          <a:prstGeom prst="rect">
            <a:avLst/>
          </a:prstGeom>
          <a:solidFill>
            <a:srgbClr val="022C4A"/>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2770"/>
            <a:endParaRPr lang="uk-UA" dirty="0">
              <a:solidFill>
                <a:prstClr val="white"/>
              </a:solidFill>
            </a:endParaRPr>
          </a:p>
        </p:txBody>
      </p:sp>
      <p:sp>
        <p:nvSpPr>
          <p:cNvPr id="19" name="Title 6"/>
          <p:cNvSpPr txBox="1">
            <a:spLocks/>
          </p:cNvSpPr>
          <p:nvPr userDrawn="1"/>
        </p:nvSpPr>
        <p:spPr>
          <a:xfrm>
            <a:off x="2300705" y="675928"/>
            <a:ext cx="7020780" cy="304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uk-UA" sz="3000" b="1" dirty="0" smtClean="0">
                <a:solidFill>
                  <a:prstClr val="white"/>
                </a:solidFill>
              </a:rPr>
              <a:t>НАЦІОНАЛЬНА РАДА РЕФОРМ</a:t>
            </a:r>
            <a:endParaRPr lang="uk-UA" sz="3000" b="1" kern="0" dirty="0">
              <a:solidFill>
                <a:prstClr val="white"/>
              </a:solidFill>
            </a:endParaRPr>
          </a:p>
        </p:txBody>
      </p:sp>
      <p:pic>
        <p:nvPicPr>
          <p:cNvPr id="21"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8454" y="44626"/>
            <a:ext cx="1872208" cy="15190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3454517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7" name="Прямоугольник 16"/>
          <p:cNvSpPr/>
          <p:nvPr/>
        </p:nvSpPr>
        <p:spPr>
          <a:xfrm>
            <a:off x="0" y="0"/>
            <a:ext cx="9906000" cy="850404"/>
          </a:xfrm>
          <a:prstGeom prst="rect">
            <a:avLst/>
          </a:prstGeom>
          <a:solidFill>
            <a:srgbClr val="022C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2770"/>
            <a:endParaRPr lang="uk-UA">
              <a:solidFill>
                <a:prstClr val="white"/>
              </a:solidFill>
              <a:latin typeface="Cambria" panose="02040503050406030204" pitchFamily="18" charset="0"/>
            </a:endParaRPr>
          </a:p>
        </p:txBody>
      </p:sp>
      <p:sp>
        <p:nvSpPr>
          <p:cNvPr id="18" name="Title 1"/>
          <p:cNvSpPr txBox="1">
            <a:spLocks/>
          </p:cNvSpPr>
          <p:nvPr/>
        </p:nvSpPr>
        <p:spPr>
          <a:xfrm>
            <a:off x="1052567" y="120402"/>
            <a:ext cx="8750300" cy="609600"/>
          </a:xfrm>
          <a:prstGeom prst="rect">
            <a:avLst/>
          </a:prstGeom>
        </p:spPr>
        <p:txBody>
          <a:bodyPr vert="horz" lIns="0" tIns="0" rIns="0" bIns="0" rtlCol="0" anchor="t" anchorCtr="0">
            <a:noAutofit/>
          </a:bodyPr>
          <a:lstStyle>
            <a:lvl1pPr algn="l" defTabSz="912527" rtl="0" eaLnBrk="0" fontAlgn="base" hangingPunct="0">
              <a:spcBef>
                <a:spcPct val="0"/>
              </a:spcBef>
              <a:spcAft>
                <a:spcPct val="0"/>
              </a:spcAft>
              <a:defRPr sz="1900" b="1">
                <a:solidFill>
                  <a:schemeClr val="tx1"/>
                </a:solidFill>
                <a:latin typeface="+mj-lt"/>
                <a:ea typeface="+mj-ea"/>
                <a:cs typeface="+mj-cs"/>
              </a:defRPr>
            </a:lvl1pPr>
            <a:lvl2pPr algn="l" defTabSz="912527" rtl="0" eaLnBrk="0" fontAlgn="base" hangingPunct="0">
              <a:spcBef>
                <a:spcPct val="0"/>
              </a:spcBef>
              <a:spcAft>
                <a:spcPct val="0"/>
              </a:spcAft>
              <a:defRPr sz="1900" b="1">
                <a:solidFill>
                  <a:schemeClr val="tx2"/>
                </a:solidFill>
                <a:latin typeface="Arial" pitchFamily="34" charset="0"/>
                <a:ea typeface="MS PGothic" pitchFamily="34" charset="-128"/>
              </a:defRPr>
            </a:lvl2pPr>
            <a:lvl3pPr algn="l" defTabSz="912527" rtl="0" eaLnBrk="0" fontAlgn="base" hangingPunct="0">
              <a:spcBef>
                <a:spcPct val="0"/>
              </a:spcBef>
              <a:spcAft>
                <a:spcPct val="0"/>
              </a:spcAft>
              <a:defRPr sz="1900" b="1">
                <a:solidFill>
                  <a:schemeClr val="tx2"/>
                </a:solidFill>
                <a:latin typeface="Arial" pitchFamily="34" charset="0"/>
                <a:ea typeface="MS PGothic" pitchFamily="34" charset="-128"/>
              </a:defRPr>
            </a:lvl3pPr>
            <a:lvl4pPr algn="l" defTabSz="912527" rtl="0" eaLnBrk="0" fontAlgn="base" hangingPunct="0">
              <a:spcBef>
                <a:spcPct val="0"/>
              </a:spcBef>
              <a:spcAft>
                <a:spcPct val="0"/>
              </a:spcAft>
              <a:defRPr sz="1900" b="1">
                <a:solidFill>
                  <a:schemeClr val="tx2"/>
                </a:solidFill>
                <a:latin typeface="Arial" pitchFamily="34" charset="0"/>
                <a:ea typeface="MS PGothic" pitchFamily="34" charset="-128"/>
              </a:defRPr>
            </a:lvl4pPr>
            <a:lvl5pPr algn="l" defTabSz="912527" rtl="0" eaLnBrk="0" fontAlgn="base" hangingPunct="0">
              <a:spcBef>
                <a:spcPct val="0"/>
              </a:spcBef>
              <a:spcAft>
                <a:spcPct val="0"/>
              </a:spcAft>
              <a:defRPr sz="1900" b="1">
                <a:solidFill>
                  <a:schemeClr val="tx2"/>
                </a:solidFill>
                <a:latin typeface="Arial" pitchFamily="34" charset="0"/>
                <a:ea typeface="MS PGothic" pitchFamily="34" charset="-128"/>
              </a:defRPr>
            </a:lvl5pPr>
            <a:lvl6pPr marL="431543" algn="l" defTabSz="912527" rtl="0" fontAlgn="base">
              <a:spcBef>
                <a:spcPct val="0"/>
              </a:spcBef>
              <a:spcAft>
                <a:spcPct val="0"/>
              </a:spcAft>
              <a:defRPr sz="1900" b="1">
                <a:solidFill>
                  <a:schemeClr val="tx2"/>
                </a:solidFill>
                <a:latin typeface="Arial" pitchFamily="34" charset="0"/>
                <a:ea typeface="MS PGothic" pitchFamily="34" charset="-128"/>
              </a:defRPr>
            </a:lvl6pPr>
            <a:lvl7pPr marL="863083" algn="l" defTabSz="912527" rtl="0" fontAlgn="base">
              <a:spcBef>
                <a:spcPct val="0"/>
              </a:spcBef>
              <a:spcAft>
                <a:spcPct val="0"/>
              </a:spcAft>
              <a:defRPr sz="1900" b="1">
                <a:solidFill>
                  <a:schemeClr val="tx2"/>
                </a:solidFill>
                <a:latin typeface="Arial" pitchFamily="34" charset="0"/>
                <a:ea typeface="MS PGothic" pitchFamily="34" charset="-128"/>
              </a:defRPr>
            </a:lvl7pPr>
            <a:lvl8pPr marL="1294623" algn="l" defTabSz="912527" rtl="0" fontAlgn="base">
              <a:spcBef>
                <a:spcPct val="0"/>
              </a:spcBef>
              <a:spcAft>
                <a:spcPct val="0"/>
              </a:spcAft>
              <a:defRPr sz="1900" b="1">
                <a:solidFill>
                  <a:schemeClr val="tx2"/>
                </a:solidFill>
                <a:latin typeface="Arial" pitchFamily="34" charset="0"/>
                <a:ea typeface="MS PGothic" pitchFamily="34" charset="-128"/>
              </a:defRPr>
            </a:lvl8pPr>
            <a:lvl9pPr marL="1726166" algn="l" defTabSz="912527" rtl="0" fontAlgn="base">
              <a:spcBef>
                <a:spcPct val="0"/>
              </a:spcBef>
              <a:spcAft>
                <a:spcPct val="0"/>
              </a:spcAft>
              <a:defRPr sz="1900" b="1">
                <a:solidFill>
                  <a:schemeClr val="tx2"/>
                </a:solidFill>
                <a:latin typeface="Arial" pitchFamily="34" charset="0"/>
                <a:ea typeface="MS PGothic" pitchFamily="34" charset="-128"/>
              </a:defRPr>
            </a:lvl9pPr>
          </a:lstStyle>
          <a:p>
            <a:endParaRPr lang="uk-UA" sz="2000" spc="-30" dirty="0">
              <a:solidFill>
                <a:prstClr val="white"/>
              </a:solidFill>
              <a:latin typeface="Cambria" panose="02040503050406030204" pitchFamily="18" charset="0"/>
            </a:endParaRPr>
          </a:p>
        </p:txBody>
      </p:sp>
      <p:pic>
        <p:nvPicPr>
          <p:cNvPr id="19"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8454" y="44624"/>
            <a:ext cx="1014113" cy="7595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Номер слайда 1"/>
          <p:cNvSpPr>
            <a:spLocks noGrp="1"/>
          </p:cNvSpPr>
          <p:nvPr>
            <p:ph type="sldNum" sz="quarter" idx="4"/>
          </p:nvPr>
        </p:nvSpPr>
        <p:spPr>
          <a:xfrm>
            <a:off x="8985448" y="6527278"/>
            <a:ext cx="854217" cy="286098"/>
          </a:xfrm>
          <a:prstGeom prst="rect">
            <a:avLst/>
          </a:prstGeom>
        </p:spPr>
        <p:txBody>
          <a:bodyPr lIns="91234" tIns="45617" rIns="91234" bIns="45617"/>
          <a:lstStyle>
            <a:lvl1pPr>
              <a:defRPr sz="1400">
                <a:latin typeface="+mj-lt"/>
              </a:defRPr>
            </a:lvl1pPr>
          </a:lstStyle>
          <a:p>
            <a:pPr algn="r" defTabSz="912770"/>
            <a:fld id="{53400EF4-D14B-4B3E-8643-5A6D23594193}" type="slidenum">
              <a:rPr lang="uk-UA" smtClean="0">
                <a:solidFill>
                  <a:prstClr val="black">
                    <a:tint val="75000"/>
                  </a:prstClr>
                </a:solidFill>
              </a:rPr>
              <a:pPr algn="r" defTabSz="912770"/>
              <a:t>‹#›</a:t>
            </a:fld>
            <a:endParaRPr lang="uk-UA" dirty="0">
              <a:solidFill>
                <a:prstClr val="black">
                  <a:tint val="75000"/>
                </a:prstClr>
              </a:solidFill>
            </a:endParaRPr>
          </a:p>
        </p:txBody>
      </p:sp>
    </p:spTree>
    <p:extLst>
      <p:ext uri="{BB962C8B-B14F-4D97-AF65-F5344CB8AC3E}">
        <p14:creationId xmlns:p14="http://schemas.microsoft.com/office/powerpoint/2010/main" val="2975142519"/>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74" r:id="rId4"/>
    <p:sldLayoutId id="2147483694" r:id="rId5"/>
  </p:sldLayoutIdLst>
  <p:timing>
    <p:tnLst>
      <p:par>
        <p:cTn id="1" dur="indefinite" restart="never" nodeType="tmRoot"/>
      </p:par>
    </p:tnLst>
  </p:timing>
  <p:hf hdr="0" dt="0"/>
  <p:txStyles>
    <p:titleStyle>
      <a:lvl1pPr algn="l" defTabSz="912527" rtl="0" eaLnBrk="0" fontAlgn="base" hangingPunct="0">
        <a:spcBef>
          <a:spcPct val="0"/>
        </a:spcBef>
        <a:spcAft>
          <a:spcPct val="0"/>
        </a:spcAft>
        <a:defRPr sz="1900" b="1">
          <a:solidFill>
            <a:schemeClr val="tx1"/>
          </a:solidFill>
          <a:latin typeface="+mj-lt"/>
          <a:ea typeface="+mj-ea"/>
          <a:cs typeface="+mj-cs"/>
        </a:defRPr>
      </a:lvl1pPr>
      <a:lvl2pPr algn="l" defTabSz="912527" rtl="0" eaLnBrk="0" fontAlgn="base" hangingPunct="0">
        <a:spcBef>
          <a:spcPct val="0"/>
        </a:spcBef>
        <a:spcAft>
          <a:spcPct val="0"/>
        </a:spcAft>
        <a:defRPr sz="1900" b="1">
          <a:solidFill>
            <a:schemeClr val="tx2"/>
          </a:solidFill>
          <a:latin typeface="Arial" pitchFamily="34" charset="0"/>
          <a:ea typeface="MS PGothic" pitchFamily="34" charset="-128"/>
        </a:defRPr>
      </a:lvl2pPr>
      <a:lvl3pPr algn="l" defTabSz="912527" rtl="0" eaLnBrk="0" fontAlgn="base" hangingPunct="0">
        <a:spcBef>
          <a:spcPct val="0"/>
        </a:spcBef>
        <a:spcAft>
          <a:spcPct val="0"/>
        </a:spcAft>
        <a:defRPr sz="1900" b="1">
          <a:solidFill>
            <a:schemeClr val="tx2"/>
          </a:solidFill>
          <a:latin typeface="Arial" pitchFamily="34" charset="0"/>
          <a:ea typeface="MS PGothic" pitchFamily="34" charset="-128"/>
        </a:defRPr>
      </a:lvl3pPr>
      <a:lvl4pPr algn="l" defTabSz="912527" rtl="0" eaLnBrk="0" fontAlgn="base" hangingPunct="0">
        <a:spcBef>
          <a:spcPct val="0"/>
        </a:spcBef>
        <a:spcAft>
          <a:spcPct val="0"/>
        </a:spcAft>
        <a:defRPr sz="1900" b="1">
          <a:solidFill>
            <a:schemeClr val="tx2"/>
          </a:solidFill>
          <a:latin typeface="Arial" pitchFamily="34" charset="0"/>
          <a:ea typeface="MS PGothic" pitchFamily="34" charset="-128"/>
        </a:defRPr>
      </a:lvl4pPr>
      <a:lvl5pPr algn="l" defTabSz="912527" rtl="0" eaLnBrk="0" fontAlgn="base" hangingPunct="0">
        <a:spcBef>
          <a:spcPct val="0"/>
        </a:spcBef>
        <a:spcAft>
          <a:spcPct val="0"/>
        </a:spcAft>
        <a:defRPr sz="1900" b="1">
          <a:solidFill>
            <a:schemeClr val="tx2"/>
          </a:solidFill>
          <a:latin typeface="Arial" pitchFamily="34" charset="0"/>
          <a:ea typeface="MS PGothic" pitchFamily="34" charset="-128"/>
        </a:defRPr>
      </a:lvl5pPr>
      <a:lvl6pPr marL="431543" algn="l" defTabSz="912527" rtl="0" fontAlgn="base">
        <a:spcBef>
          <a:spcPct val="0"/>
        </a:spcBef>
        <a:spcAft>
          <a:spcPct val="0"/>
        </a:spcAft>
        <a:defRPr sz="1900" b="1">
          <a:solidFill>
            <a:schemeClr val="tx2"/>
          </a:solidFill>
          <a:latin typeface="Arial" pitchFamily="34" charset="0"/>
          <a:ea typeface="MS PGothic" pitchFamily="34" charset="-128"/>
        </a:defRPr>
      </a:lvl6pPr>
      <a:lvl7pPr marL="863083" algn="l" defTabSz="912527" rtl="0" fontAlgn="base">
        <a:spcBef>
          <a:spcPct val="0"/>
        </a:spcBef>
        <a:spcAft>
          <a:spcPct val="0"/>
        </a:spcAft>
        <a:defRPr sz="1900" b="1">
          <a:solidFill>
            <a:schemeClr val="tx2"/>
          </a:solidFill>
          <a:latin typeface="Arial" pitchFamily="34" charset="0"/>
          <a:ea typeface="MS PGothic" pitchFamily="34" charset="-128"/>
        </a:defRPr>
      </a:lvl7pPr>
      <a:lvl8pPr marL="1294623" algn="l" defTabSz="912527" rtl="0" fontAlgn="base">
        <a:spcBef>
          <a:spcPct val="0"/>
        </a:spcBef>
        <a:spcAft>
          <a:spcPct val="0"/>
        </a:spcAft>
        <a:defRPr sz="1900" b="1">
          <a:solidFill>
            <a:schemeClr val="tx2"/>
          </a:solidFill>
          <a:latin typeface="Arial" pitchFamily="34" charset="0"/>
          <a:ea typeface="MS PGothic" pitchFamily="34" charset="-128"/>
        </a:defRPr>
      </a:lvl8pPr>
      <a:lvl9pPr marL="1726166" algn="l" defTabSz="912527" rtl="0" fontAlgn="base">
        <a:spcBef>
          <a:spcPct val="0"/>
        </a:spcBef>
        <a:spcAft>
          <a:spcPct val="0"/>
        </a:spcAft>
        <a:defRPr sz="1900" b="1">
          <a:solidFill>
            <a:schemeClr val="tx2"/>
          </a:solidFill>
          <a:latin typeface="Arial" pitchFamily="34" charset="0"/>
          <a:ea typeface="MS PGothic" pitchFamily="34" charset="-128"/>
        </a:defRPr>
      </a:lvl9pPr>
    </p:titleStyle>
    <p:bodyStyle>
      <a:lvl1pPr marL="181304" indent="-181304" algn="l" defTabSz="912527" rtl="0" eaLnBrk="0" fontAlgn="base" hangingPunct="0">
        <a:spcBef>
          <a:spcPct val="20000"/>
        </a:spcBef>
        <a:spcAft>
          <a:spcPct val="0"/>
        </a:spcAft>
        <a:buClr>
          <a:srgbClr val="007236"/>
        </a:buClr>
        <a:buFont typeface="Wingdings" pitchFamily="2" charset="2"/>
        <a:buChar char="n"/>
        <a:defRPr sz="1500">
          <a:solidFill>
            <a:schemeClr val="tx1"/>
          </a:solidFill>
          <a:latin typeface="+mn-lt"/>
          <a:ea typeface="+mn-ea"/>
          <a:cs typeface="+mn-cs"/>
        </a:defRPr>
      </a:lvl1pPr>
      <a:lvl2pPr marL="539425" indent="-179810" algn="l" defTabSz="912527" rtl="0" eaLnBrk="0" fontAlgn="base" hangingPunct="0">
        <a:spcBef>
          <a:spcPct val="20000"/>
        </a:spcBef>
        <a:spcAft>
          <a:spcPct val="0"/>
        </a:spcAft>
        <a:buClr>
          <a:srgbClr val="007236"/>
        </a:buClr>
        <a:buFont typeface="Wingdings" pitchFamily="2" charset="2"/>
        <a:buChar char="§"/>
        <a:defRPr sz="1300">
          <a:solidFill>
            <a:schemeClr val="tx1"/>
          </a:solidFill>
          <a:latin typeface="+mn-lt"/>
          <a:ea typeface="+mn-ea"/>
        </a:defRPr>
      </a:lvl2pPr>
      <a:lvl3pPr marL="900544" indent="-179810" algn="l" defTabSz="912527" rtl="0" eaLnBrk="0" fontAlgn="base" hangingPunct="0">
        <a:spcBef>
          <a:spcPct val="20000"/>
        </a:spcBef>
        <a:spcAft>
          <a:spcPct val="0"/>
        </a:spcAft>
        <a:buClr>
          <a:srgbClr val="007236"/>
        </a:buClr>
        <a:buFont typeface="Wingdings" pitchFamily="2" charset="2"/>
        <a:buChar char="§"/>
        <a:defRPr sz="1300">
          <a:solidFill>
            <a:schemeClr val="tx1"/>
          </a:solidFill>
          <a:latin typeface="+mn-lt"/>
          <a:ea typeface="+mn-ea"/>
        </a:defRPr>
      </a:lvl3pPr>
      <a:lvl4pPr marL="1257166" indent="-175312" algn="l" defTabSz="912527" rtl="0" eaLnBrk="0" fontAlgn="base" hangingPunct="0">
        <a:spcBef>
          <a:spcPct val="20000"/>
        </a:spcBef>
        <a:spcAft>
          <a:spcPct val="0"/>
        </a:spcAft>
        <a:buClr>
          <a:srgbClr val="007236"/>
        </a:buClr>
        <a:buFont typeface="Wingdings" pitchFamily="2" charset="2"/>
        <a:buChar char="§"/>
        <a:defRPr sz="1300">
          <a:solidFill>
            <a:schemeClr val="tx1"/>
          </a:solidFill>
          <a:latin typeface="+mn-lt"/>
          <a:ea typeface="+mn-ea"/>
        </a:defRPr>
      </a:lvl4pPr>
      <a:lvl5pPr marL="1618280" indent="-181304" algn="l" defTabSz="912527" rtl="0" eaLnBrk="0" fontAlgn="base" hangingPunct="0">
        <a:spcBef>
          <a:spcPct val="20000"/>
        </a:spcBef>
        <a:spcAft>
          <a:spcPct val="0"/>
        </a:spcAft>
        <a:buClr>
          <a:srgbClr val="007236"/>
        </a:buClr>
        <a:buFont typeface="Wingdings" pitchFamily="2" charset="2"/>
        <a:buChar char="§"/>
        <a:defRPr sz="1300" b="0">
          <a:solidFill>
            <a:schemeClr val="tx1"/>
          </a:solidFill>
          <a:latin typeface="+mn-lt"/>
          <a:ea typeface="+mn-ea"/>
        </a:defRPr>
      </a:lvl5pPr>
      <a:lvl6pPr marL="2049822" indent="-181304" algn="l" defTabSz="912527" rtl="0" fontAlgn="base">
        <a:spcBef>
          <a:spcPct val="20000"/>
        </a:spcBef>
        <a:spcAft>
          <a:spcPct val="0"/>
        </a:spcAft>
        <a:buClr>
          <a:srgbClr val="E2001A"/>
        </a:buClr>
        <a:buFont typeface="Wingdings" pitchFamily="2" charset="2"/>
        <a:buChar char="n"/>
        <a:defRPr sz="1100">
          <a:solidFill>
            <a:schemeClr val="tx1"/>
          </a:solidFill>
          <a:latin typeface="+mn-lt"/>
          <a:ea typeface="+mn-ea"/>
        </a:defRPr>
      </a:lvl6pPr>
      <a:lvl7pPr marL="2481364" indent="-181304" algn="l" defTabSz="912527" rtl="0" fontAlgn="base">
        <a:spcBef>
          <a:spcPct val="20000"/>
        </a:spcBef>
        <a:spcAft>
          <a:spcPct val="0"/>
        </a:spcAft>
        <a:buClr>
          <a:srgbClr val="E2001A"/>
        </a:buClr>
        <a:buFont typeface="Wingdings" pitchFamily="2" charset="2"/>
        <a:buChar char="n"/>
        <a:defRPr sz="1100">
          <a:solidFill>
            <a:schemeClr val="tx1"/>
          </a:solidFill>
          <a:latin typeface="+mn-lt"/>
          <a:ea typeface="+mn-ea"/>
        </a:defRPr>
      </a:lvl7pPr>
      <a:lvl8pPr marL="2912907" indent="-181304" algn="l" defTabSz="912527" rtl="0" fontAlgn="base">
        <a:spcBef>
          <a:spcPct val="20000"/>
        </a:spcBef>
        <a:spcAft>
          <a:spcPct val="0"/>
        </a:spcAft>
        <a:buClr>
          <a:srgbClr val="E2001A"/>
        </a:buClr>
        <a:buFont typeface="Wingdings" pitchFamily="2" charset="2"/>
        <a:buChar char="n"/>
        <a:defRPr sz="1100">
          <a:solidFill>
            <a:schemeClr val="tx1"/>
          </a:solidFill>
          <a:latin typeface="+mn-lt"/>
          <a:ea typeface="+mn-ea"/>
        </a:defRPr>
      </a:lvl8pPr>
      <a:lvl9pPr marL="3344453" indent="-181304" algn="l" defTabSz="912527" rtl="0" fontAlgn="base">
        <a:spcBef>
          <a:spcPct val="20000"/>
        </a:spcBef>
        <a:spcAft>
          <a:spcPct val="0"/>
        </a:spcAft>
        <a:buClr>
          <a:srgbClr val="E2001A"/>
        </a:buClr>
        <a:buFont typeface="Wingdings" pitchFamily="2" charset="2"/>
        <a:buChar char="n"/>
        <a:defRPr sz="1100">
          <a:solidFill>
            <a:schemeClr val="tx1"/>
          </a:solidFill>
          <a:latin typeface="+mn-lt"/>
          <a:ea typeface="+mn-ea"/>
        </a:defRPr>
      </a:lvl9pPr>
    </p:bodyStyle>
    <p:otherStyle>
      <a:defPPr>
        <a:defRPr lang="uk-UA"/>
      </a:defPPr>
      <a:lvl1pPr marL="0" algn="l" defTabSz="863083" rtl="0" eaLnBrk="1" latinLnBrk="0" hangingPunct="1">
        <a:defRPr sz="1700" kern="1200">
          <a:solidFill>
            <a:schemeClr val="tx1"/>
          </a:solidFill>
          <a:latin typeface="+mn-lt"/>
          <a:ea typeface="+mn-ea"/>
          <a:cs typeface="+mn-cs"/>
        </a:defRPr>
      </a:lvl1pPr>
      <a:lvl2pPr marL="431543" algn="l" defTabSz="863083" rtl="0" eaLnBrk="1" latinLnBrk="0" hangingPunct="1">
        <a:defRPr sz="1700" kern="1200">
          <a:solidFill>
            <a:schemeClr val="tx1"/>
          </a:solidFill>
          <a:latin typeface="+mn-lt"/>
          <a:ea typeface="+mn-ea"/>
          <a:cs typeface="+mn-cs"/>
        </a:defRPr>
      </a:lvl2pPr>
      <a:lvl3pPr marL="863083" algn="l" defTabSz="863083" rtl="0" eaLnBrk="1" latinLnBrk="0" hangingPunct="1">
        <a:defRPr sz="1700" kern="1200">
          <a:solidFill>
            <a:schemeClr val="tx1"/>
          </a:solidFill>
          <a:latin typeface="+mn-lt"/>
          <a:ea typeface="+mn-ea"/>
          <a:cs typeface="+mn-cs"/>
        </a:defRPr>
      </a:lvl3pPr>
      <a:lvl4pPr marL="1294623" algn="l" defTabSz="863083" rtl="0" eaLnBrk="1" latinLnBrk="0" hangingPunct="1">
        <a:defRPr sz="1700" kern="1200">
          <a:solidFill>
            <a:schemeClr val="tx1"/>
          </a:solidFill>
          <a:latin typeface="+mn-lt"/>
          <a:ea typeface="+mn-ea"/>
          <a:cs typeface="+mn-cs"/>
        </a:defRPr>
      </a:lvl4pPr>
      <a:lvl5pPr marL="1726166" algn="l" defTabSz="863083" rtl="0" eaLnBrk="1" latinLnBrk="0" hangingPunct="1">
        <a:defRPr sz="1700" kern="1200">
          <a:solidFill>
            <a:schemeClr val="tx1"/>
          </a:solidFill>
          <a:latin typeface="+mn-lt"/>
          <a:ea typeface="+mn-ea"/>
          <a:cs typeface="+mn-cs"/>
        </a:defRPr>
      </a:lvl5pPr>
      <a:lvl6pPr marL="2157710" algn="l" defTabSz="863083" rtl="0" eaLnBrk="1" latinLnBrk="0" hangingPunct="1">
        <a:defRPr sz="1700" kern="1200">
          <a:solidFill>
            <a:schemeClr val="tx1"/>
          </a:solidFill>
          <a:latin typeface="+mn-lt"/>
          <a:ea typeface="+mn-ea"/>
          <a:cs typeface="+mn-cs"/>
        </a:defRPr>
      </a:lvl6pPr>
      <a:lvl7pPr marL="2589249" algn="l" defTabSz="863083" rtl="0" eaLnBrk="1" latinLnBrk="0" hangingPunct="1">
        <a:defRPr sz="1700" kern="1200">
          <a:solidFill>
            <a:schemeClr val="tx1"/>
          </a:solidFill>
          <a:latin typeface="+mn-lt"/>
          <a:ea typeface="+mn-ea"/>
          <a:cs typeface="+mn-cs"/>
        </a:defRPr>
      </a:lvl7pPr>
      <a:lvl8pPr marL="3020791" algn="l" defTabSz="863083" rtl="0" eaLnBrk="1" latinLnBrk="0" hangingPunct="1">
        <a:defRPr sz="1700" kern="1200">
          <a:solidFill>
            <a:schemeClr val="tx1"/>
          </a:solidFill>
          <a:latin typeface="+mn-lt"/>
          <a:ea typeface="+mn-ea"/>
          <a:cs typeface="+mn-cs"/>
        </a:defRPr>
      </a:lvl8pPr>
      <a:lvl9pPr marL="3452332" algn="l" defTabSz="863083"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492896"/>
            <a:ext cx="8420100" cy="1470025"/>
          </a:xfrm>
          <a:prstGeom prst="rect">
            <a:avLst/>
          </a:prstGeom>
        </p:spPr>
        <p:txBody>
          <a:bodyPr>
            <a:normAutofit fontScale="90000"/>
          </a:bodyPr>
          <a:lstStyle/>
          <a:p>
            <a:pPr>
              <a:spcBef>
                <a:spcPts val="1200"/>
              </a:spcBef>
              <a:defRPr/>
            </a:pPr>
            <a:r>
              <a:rPr lang="uk-UA" sz="4400" b="1" dirty="0" smtClean="0">
                <a:solidFill>
                  <a:schemeClr val="tx2">
                    <a:lumMod val="50000"/>
                  </a:schemeClr>
                </a:solidFill>
              </a:rPr>
              <a:t> </a:t>
            </a:r>
            <a:r>
              <a:rPr lang="uk-UA" sz="4400" b="1" dirty="0" smtClean="0">
                <a:solidFill>
                  <a:schemeClr val="tx2">
                    <a:lumMod val="50000"/>
                  </a:schemeClr>
                </a:solidFill>
                <a:latin typeface="Arial Black" pitchFamily="34" charset="0"/>
              </a:rPr>
              <a:t>ПОРЯДОК ЗАКІНЧЕННЯ НАВЧАЛЬНОГО РОКУ</a:t>
            </a:r>
            <a:br>
              <a:rPr lang="uk-UA" sz="4400" b="1" dirty="0" smtClean="0">
                <a:solidFill>
                  <a:schemeClr val="tx2">
                    <a:lumMod val="50000"/>
                  </a:schemeClr>
                </a:solidFill>
                <a:latin typeface="Arial Black" pitchFamily="34" charset="0"/>
              </a:rPr>
            </a:br>
            <a:r>
              <a:rPr lang="uk-UA" sz="4400" b="1" dirty="0" smtClean="0">
                <a:solidFill>
                  <a:schemeClr val="tx2">
                    <a:lumMod val="50000"/>
                  </a:schemeClr>
                </a:solidFill>
                <a:latin typeface="Arial Black" pitchFamily="34" charset="0"/>
              </a:rPr>
              <a:t/>
            </a:r>
            <a:br>
              <a:rPr lang="uk-UA" sz="4400" b="1" dirty="0" smtClean="0">
                <a:solidFill>
                  <a:schemeClr val="tx2">
                    <a:lumMod val="50000"/>
                  </a:schemeClr>
                </a:solidFill>
                <a:latin typeface="Arial Black" pitchFamily="34" charset="0"/>
              </a:rPr>
            </a:br>
            <a:endParaRPr lang="uk-UA" sz="2700" b="1" dirty="0">
              <a:solidFill>
                <a:schemeClr val="tx2">
                  <a:lumMod val="50000"/>
                </a:schemeClr>
              </a:solidFill>
              <a:latin typeface="Arial Black" pitchFamily="34" charset="0"/>
            </a:endParaRPr>
          </a:p>
        </p:txBody>
      </p:sp>
      <p:sp>
        <p:nvSpPr>
          <p:cNvPr id="5" name="Subtitle 7"/>
          <p:cNvSpPr txBox="1">
            <a:spLocks/>
          </p:cNvSpPr>
          <p:nvPr/>
        </p:nvSpPr>
        <p:spPr bwMode="white">
          <a:xfrm>
            <a:off x="5961112" y="4869160"/>
            <a:ext cx="3672408" cy="1800199"/>
          </a:xfrm>
          <a:prstGeom prst="rect">
            <a:avLst/>
          </a:prstGeom>
        </p:spPr>
        <p:txBody>
          <a:bodyPr vert="horz" lIns="0" tIns="0" rIns="0" bIns="0" rtlCol="0">
            <a:noAutofit/>
          </a:bodyPr>
          <a:lstStyle>
            <a:lvl1pPr marL="0" marR="0" indent="0" algn="l" defTabSz="914400" rtl="0" eaLnBrk="1" fontAlgn="auto" latinLnBrk="0" hangingPunct="1">
              <a:lnSpc>
                <a:spcPct val="90000"/>
              </a:lnSpc>
              <a:spcBef>
                <a:spcPts val="0"/>
              </a:spcBef>
              <a:spcAft>
                <a:spcPts val="0"/>
              </a:spcAft>
              <a:buClr>
                <a:schemeClr val="tx1"/>
              </a:buClr>
              <a:buSzTx/>
              <a:buFontTx/>
              <a:buNone/>
              <a:tabLst/>
              <a:defRPr sz="3200" kern="1200" baseline="0">
                <a:solidFill>
                  <a:schemeClr val="bg1"/>
                </a:solidFill>
                <a:latin typeface="+mj-lt"/>
                <a:ea typeface="+mn-ea"/>
                <a:cs typeface="+mn-cs"/>
              </a:defRPr>
            </a:lvl1pPr>
            <a:lvl2pPr marL="0" indent="0" algn="l" defTabSz="914400" rtl="0" eaLnBrk="1" latinLnBrk="0" hangingPunct="1">
              <a:lnSpc>
                <a:spcPct val="100000"/>
              </a:lnSpc>
              <a:spcBef>
                <a:spcPts val="0"/>
              </a:spcBef>
              <a:spcAft>
                <a:spcPts val="900"/>
              </a:spcAft>
              <a:buClr>
                <a:schemeClr val="tx1"/>
              </a:buClr>
              <a:buFont typeface="Georgia" pitchFamily="18" charset="0"/>
              <a:buNone/>
              <a:defRPr sz="1800" kern="1200">
                <a:solidFill>
                  <a:schemeClr val="bg1"/>
                </a:solidFill>
                <a:latin typeface="+mj-lt"/>
                <a:ea typeface="+mn-ea"/>
                <a:cs typeface="+mn-cs"/>
              </a:defRPr>
            </a:lvl2pPr>
            <a:lvl3pPr marL="457200" indent="0" algn="l" defTabSz="914400" rtl="0" eaLnBrk="1" latinLnBrk="0" hangingPunct="1">
              <a:lnSpc>
                <a:spcPct val="100000"/>
              </a:lnSpc>
              <a:spcBef>
                <a:spcPts val="0"/>
              </a:spcBef>
              <a:spcAft>
                <a:spcPts val="900"/>
              </a:spcAft>
              <a:buClr>
                <a:schemeClr val="tx1"/>
              </a:buClr>
              <a:buFont typeface="Georgia" pitchFamily="18" charset="0"/>
              <a:buNone/>
              <a:defRPr sz="1800" kern="1200">
                <a:solidFill>
                  <a:schemeClr val="bg1"/>
                </a:solidFill>
                <a:latin typeface="+mj-lt"/>
                <a:ea typeface="+mn-ea"/>
                <a:cs typeface="+mn-cs"/>
              </a:defRPr>
            </a:lvl3pPr>
            <a:lvl4pPr marL="914400" indent="0" algn="l" defTabSz="914400" rtl="0" eaLnBrk="1" latinLnBrk="0" hangingPunct="1">
              <a:lnSpc>
                <a:spcPct val="100000"/>
              </a:lnSpc>
              <a:spcBef>
                <a:spcPts val="0"/>
              </a:spcBef>
              <a:spcAft>
                <a:spcPts val="900"/>
              </a:spcAft>
              <a:buClr>
                <a:schemeClr val="tx1"/>
              </a:buClr>
              <a:buFont typeface="Georgia" pitchFamily="18" charset="0"/>
              <a:buNone/>
              <a:defRPr sz="1800" kern="1200">
                <a:solidFill>
                  <a:schemeClr val="bg1"/>
                </a:solidFill>
                <a:latin typeface="+mj-lt"/>
                <a:ea typeface="+mn-ea"/>
                <a:cs typeface="+mn-cs"/>
              </a:defRPr>
            </a:lvl4pPr>
            <a:lvl5pPr marL="1371600" indent="0" algn="l" defTabSz="914400" rtl="0" eaLnBrk="1" latinLnBrk="0" hangingPunct="1">
              <a:lnSpc>
                <a:spcPct val="100000"/>
              </a:lnSpc>
              <a:spcBef>
                <a:spcPts val="0"/>
              </a:spcBef>
              <a:spcAft>
                <a:spcPts val="900"/>
              </a:spcAft>
              <a:buClr>
                <a:schemeClr val="tx1"/>
              </a:buClr>
              <a:buFont typeface="Georgia" pitchFamily="18" charset="0"/>
              <a:buNone/>
              <a:defRPr sz="1800" kern="1200" baseline="0">
                <a:solidFill>
                  <a:schemeClr val="bg1"/>
                </a:solidFill>
                <a:latin typeface="+mj-lt"/>
                <a:ea typeface="+mn-ea"/>
                <a:cs typeface="+mn-cs"/>
              </a:defRPr>
            </a:lvl5pPr>
            <a:lvl6pPr marL="1828800" marR="0" indent="0" algn="l" defTabSz="914400" rtl="0" eaLnBrk="1" fontAlgn="auto" latinLnBrk="0" hangingPunct="1">
              <a:lnSpc>
                <a:spcPct val="100000"/>
              </a:lnSpc>
              <a:spcBef>
                <a:spcPts val="0"/>
              </a:spcBef>
              <a:spcAft>
                <a:spcPts val="900"/>
              </a:spcAft>
              <a:buClr>
                <a:schemeClr val="tx1"/>
              </a:buClr>
              <a:buSzPct val="100000"/>
              <a:buFont typeface="+mj-lt"/>
              <a:buNone/>
              <a:tabLst/>
              <a:defRPr sz="1800" kern="1200" baseline="0">
                <a:solidFill>
                  <a:schemeClr val="bg1"/>
                </a:solidFill>
                <a:latin typeface="+mj-lt"/>
                <a:ea typeface="+mn-ea"/>
                <a:cs typeface="+mn-cs"/>
              </a:defRPr>
            </a:lvl6pPr>
            <a:lvl7pPr marL="2286000" indent="0" algn="l" defTabSz="914400" rtl="0" eaLnBrk="1" latinLnBrk="0" hangingPunct="1">
              <a:lnSpc>
                <a:spcPct val="100000"/>
              </a:lnSpc>
              <a:spcBef>
                <a:spcPts val="0"/>
              </a:spcBef>
              <a:spcAft>
                <a:spcPts val="900"/>
              </a:spcAft>
              <a:buSzPct val="100000"/>
              <a:buFont typeface="+mj-lt"/>
              <a:buNone/>
              <a:defRPr sz="1800" kern="1200" baseline="0">
                <a:solidFill>
                  <a:schemeClr val="bg1"/>
                </a:solidFill>
                <a:latin typeface="+mj-lt"/>
                <a:ea typeface="+mn-ea"/>
                <a:cs typeface="+mn-cs"/>
              </a:defRPr>
            </a:lvl7pPr>
            <a:lvl8pPr marL="2743200" indent="0" algn="l" defTabSz="914400" rtl="0" eaLnBrk="1" latinLnBrk="0" hangingPunct="1">
              <a:lnSpc>
                <a:spcPct val="100000"/>
              </a:lnSpc>
              <a:spcBef>
                <a:spcPts val="0"/>
              </a:spcBef>
              <a:spcAft>
                <a:spcPts val="900"/>
              </a:spcAft>
              <a:buSzPct val="100000"/>
              <a:buFont typeface="+mj-lt"/>
              <a:buNone/>
              <a:defRPr sz="1800" kern="1200" baseline="0">
                <a:solidFill>
                  <a:schemeClr val="bg1"/>
                </a:solidFill>
                <a:latin typeface="+mj-lt"/>
                <a:ea typeface="+mn-ea"/>
                <a:cs typeface="+mn-cs"/>
              </a:defRPr>
            </a:lvl8pPr>
            <a:lvl9pPr marL="3200400" indent="0" algn="l" defTabSz="914400" rtl="0" eaLnBrk="1" latinLnBrk="0" hangingPunct="1">
              <a:lnSpc>
                <a:spcPct val="100000"/>
              </a:lnSpc>
              <a:spcBef>
                <a:spcPts val="0"/>
              </a:spcBef>
              <a:spcAft>
                <a:spcPts val="900"/>
              </a:spcAft>
              <a:buFont typeface="Arial" pitchFamily="34" charset="0"/>
              <a:buNone/>
              <a:defRPr sz="1800" b="1" kern="1200" baseline="0">
                <a:solidFill>
                  <a:schemeClr val="bg1"/>
                </a:solidFill>
                <a:latin typeface="+mj-lt"/>
                <a:ea typeface="+mn-ea"/>
                <a:cs typeface="+mn-cs"/>
              </a:defRPr>
            </a:lvl9pPr>
          </a:lstStyle>
          <a:p>
            <a:pPr indent="-274320" algn="r">
              <a:lnSpc>
                <a:spcPct val="100000"/>
              </a:lnSpc>
              <a:spcAft>
                <a:spcPts val="900"/>
              </a:spcAft>
              <a:defRPr/>
            </a:pPr>
            <a:r>
              <a:rPr lang="uk-UA" sz="2400" b="1" dirty="0" err="1" smtClean="0">
                <a:solidFill>
                  <a:schemeClr val="tx2">
                    <a:lumMod val="50000"/>
                  </a:schemeClr>
                </a:solidFill>
                <a:latin typeface="Times New Roman" pitchFamily="18" charset="0"/>
                <a:cs typeface="Times New Roman" pitchFamily="18" charset="0"/>
              </a:rPr>
              <a:t>Овдієнко</a:t>
            </a:r>
            <a:r>
              <a:rPr lang="uk-UA" sz="2400" b="1" dirty="0" smtClean="0">
                <a:solidFill>
                  <a:schemeClr val="tx2">
                    <a:lumMod val="50000"/>
                  </a:schemeClr>
                </a:solidFill>
                <a:latin typeface="Times New Roman" pitchFamily="18" charset="0"/>
                <a:cs typeface="Times New Roman" pitchFamily="18" charset="0"/>
              </a:rPr>
              <a:t> Олена Миколаївна, </a:t>
            </a:r>
          </a:p>
          <a:p>
            <a:pPr indent="-274320" algn="r">
              <a:lnSpc>
                <a:spcPct val="100000"/>
              </a:lnSpc>
              <a:spcAft>
                <a:spcPts val="900"/>
              </a:spcAft>
              <a:defRPr/>
            </a:pPr>
            <a:r>
              <a:rPr lang="uk-UA" sz="2400" b="1" dirty="0" smtClean="0">
                <a:solidFill>
                  <a:schemeClr val="tx2">
                    <a:lumMod val="50000"/>
                  </a:schemeClr>
                </a:solidFill>
                <a:latin typeface="Times New Roman" pitchFamily="18" charset="0"/>
                <a:cs typeface="Times New Roman" pitchFamily="18" charset="0"/>
              </a:rPr>
              <a:t>головни</a:t>
            </a:r>
            <a:r>
              <a:rPr lang="uk-UA" sz="2400" b="1" dirty="0" smtClean="0">
                <a:solidFill>
                  <a:schemeClr val="tx2">
                    <a:lumMod val="50000"/>
                  </a:schemeClr>
                </a:solidFill>
                <a:latin typeface="Times New Roman" pitchFamily="18" charset="0"/>
                <a:cs typeface="Times New Roman" pitchFamily="18" charset="0"/>
              </a:rPr>
              <a:t>й спеціаліст шкіл відділу освіти</a:t>
            </a:r>
            <a:endParaRPr lang="uk-UA" sz="2400" b="1" dirty="0" smtClean="0">
              <a:solidFill>
                <a:schemeClr val="tx2">
                  <a:lumMod val="50000"/>
                </a:schemeClr>
              </a:solidFill>
              <a:latin typeface="Times New Roman" pitchFamily="18" charset="0"/>
              <a:cs typeface="Times New Roman" pitchFamily="18" charset="0"/>
            </a:endParaRPr>
          </a:p>
        </p:txBody>
      </p:sp>
      <p:sp>
        <p:nvSpPr>
          <p:cNvPr id="4" name="Заголовок 1"/>
          <p:cNvSpPr txBox="1">
            <a:spLocks/>
          </p:cNvSpPr>
          <p:nvPr/>
        </p:nvSpPr>
        <p:spPr>
          <a:xfrm>
            <a:off x="-11966" y="1268760"/>
            <a:ext cx="9905999" cy="789626"/>
          </a:xfrm>
          <a:prstGeom prst="rect">
            <a:avLst/>
          </a:prstGeom>
        </p:spPr>
        <p:txBody>
          <a:bodyPr/>
          <a:lstStyle>
            <a:lvl1pPr algn="l" defTabSz="912527" rtl="0" eaLnBrk="0" fontAlgn="base" hangingPunct="0">
              <a:spcBef>
                <a:spcPct val="0"/>
              </a:spcBef>
              <a:spcAft>
                <a:spcPct val="0"/>
              </a:spcAft>
              <a:defRPr sz="1900" b="1">
                <a:solidFill>
                  <a:schemeClr val="tx1"/>
                </a:solidFill>
                <a:latin typeface="+mj-lt"/>
                <a:ea typeface="+mj-ea"/>
                <a:cs typeface="+mj-cs"/>
              </a:defRPr>
            </a:lvl1pPr>
            <a:lvl2pPr algn="l" defTabSz="912527" rtl="0" eaLnBrk="0" fontAlgn="base" hangingPunct="0">
              <a:spcBef>
                <a:spcPct val="0"/>
              </a:spcBef>
              <a:spcAft>
                <a:spcPct val="0"/>
              </a:spcAft>
              <a:defRPr sz="1900" b="1">
                <a:solidFill>
                  <a:schemeClr val="tx2"/>
                </a:solidFill>
                <a:latin typeface="Arial" pitchFamily="34" charset="0"/>
                <a:ea typeface="MS PGothic" pitchFamily="34" charset="-128"/>
              </a:defRPr>
            </a:lvl2pPr>
            <a:lvl3pPr algn="l" defTabSz="912527" rtl="0" eaLnBrk="0" fontAlgn="base" hangingPunct="0">
              <a:spcBef>
                <a:spcPct val="0"/>
              </a:spcBef>
              <a:spcAft>
                <a:spcPct val="0"/>
              </a:spcAft>
              <a:defRPr sz="1900" b="1">
                <a:solidFill>
                  <a:schemeClr val="tx2"/>
                </a:solidFill>
                <a:latin typeface="Arial" pitchFamily="34" charset="0"/>
                <a:ea typeface="MS PGothic" pitchFamily="34" charset="-128"/>
              </a:defRPr>
            </a:lvl3pPr>
            <a:lvl4pPr algn="l" defTabSz="912527" rtl="0" eaLnBrk="0" fontAlgn="base" hangingPunct="0">
              <a:spcBef>
                <a:spcPct val="0"/>
              </a:spcBef>
              <a:spcAft>
                <a:spcPct val="0"/>
              </a:spcAft>
              <a:defRPr sz="1900" b="1">
                <a:solidFill>
                  <a:schemeClr val="tx2"/>
                </a:solidFill>
                <a:latin typeface="Arial" pitchFamily="34" charset="0"/>
                <a:ea typeface="MS PGothic" pitchFamily="34" charset="-128"/>
              </a:defRPr>
            </a:lvl4pPr>
            <a:lvl5pPr algn="l" defTabSz="912527" rtl="0" eaLnBrk="0" fontAlgn="base" hangingPunct="0">
              <a:spcBef>
                <a:spcPct val="0"/>
              </a:spcBef>
              <a:spcAft>
                <a:spcPct val="0"/>
              </a:spcAft>
              <a:defRPr sz="1900" b="1">
                <a:solidFill>
                  <a:schemeClr val="tx2"/>
                </a:solidFill>
                <a:latin typeface="Arial" pitchFamily="34" charset="0"/>
                <a:ea typeface="MS PGothic" pitchFamily="34" charset="-128"/>
              </a:defRPr>
            </a:lvl5pPr>
            <a:lvl6pPr marL="431543" algn="l" defTabSz="912527" rtl="0" fontAlgn="base">
              <a:spcBef>
                <a:spcPct val="0"/>
              </a:spcBef>
              <a:spcAft>
                <a:spcPct val="0"/>
              </a:spcAft>
              <a:defRPr sz="1900" b="1">
                <a:solidFill>
                  <a:schemeClr val="tx2"/>
                </a:solidFill>
                <a:latin typeface="Arial" pitchFamily="34" charset="0"/>
                <a:ea typeface="MS PGothic" pitchFamily="34" charset="-128"/>
              </a:defRPr>
            </a:lvl6pPr>
            <a:lvl7pPr marL="863083" algn="l" defTabSz="912527" rtl="0" fontAlgn="base">
              <a:spcBef>
                <a:spcPct val="0"/>
              </a:spcBef>
              <a:spcAft>
                <a:spcPct val="0"/>
              </a:spcAft>
              <a:defRPr sz="1900" b="1">
                <a:solidFill>
                  <a:schemeClr val="tx2"/>
                </a:solidFill>
                <a:latin typeface="Arial" pitchFamily="34" charset="0"/>
                <a:ea typeface="MS PGothic" pitchFamily="34" charset="-128"/>
              </a:defRPr>
            </a:lvl7pPr>
            <a:lvl8pPr marL="1294623" algn="l" defTabSz="912527" rtl="0" fontAlgn="base">
              <a:spcBef>
                <a:spcPct val="0"/>
              </a:spcBef>
              <a:spcAft>
                <a:spcPct val="0"/>
              </a:spcAft>
              <a:defRPr sz="1900" b="1">
                <a:solidFill>
                  <a:schemeClr val="tx2"/>
                </a:solidFill>
                <a:latin typeface="Arial" pitchFamily="34" charset="0"/>
                <a:ea typeface="MS PGothic" pitchFamily="34" charset="-128"/>
              </a:defRPr>
            </a:lvl8pPr>
            <a:lvl9pPr marL="1726166" algn="l" defTabSz="912527" rtl="0" fontAlgn="base">
              <a:spcBef>
                <a:spcPct val="0"/>
              </a:spcBef>
              <a:spcAft>
                <a:spcPct val="0"/>
              </a:spcAft>
              <a:defRPr sz="1900" b="1">
                <a:solidFill>
                  <a:schemeClr val="tx2"/>
                </a:solidFill>
                <a:latin typeface="Arial" pitchFamily="34" charset="0"/>
                <a:ea typeface="MS PGothic" pitchFamily="34" charset="-128"/>
              </a:defRPr>
            </a:lvl9pPr>
          </a:lstStyle>
          <a:p>
            <a:pPr algn="ctr">
              <a:spcBef>
                <a:spcPts val="1200"/>
              </a:spcBef>
            </a:pPr>
            <a:r>
              <a:rPr lang="uk-UA" kern="0" dirty="0" smtClean="0"/>
              <a:t/>
            </a:r>
            <a:br>
              <a:rPr lang="uk-UA" kern="0" dirty="0" smtClean="0"/>
            </a:br>
            <a:r>
              <a:rPr lang="uk-UA" kern="0" dirty="0" smtClean="0"/>
              <a:t/>
            </a:r>
            <a:br>
              <a:rPr lang="uk-UA" kern="0" dirty="0" smtClean="0"/>
            </a:br>
            <a:r>
              <a:rPr lang="uk-UA" kern="0" dirty="0" smtClean="0"/>
              <a:t/>
            </a:r>
            <a:br>
              <a:rPr lang="uk-UA" kern="0" dirty="0" smtClean="0"/>
            </a:br>
            <a:r>
              <a:rPr lang="uk-UA" kern="0" dirty="0" smtClean="0"/>
              <a:t/>
            </a:r>
            <a:br>
              <a:rPr lang="uk-UA" kern="0" dirty="0" smtClean="0"/>
            </a:br>
            <a:r>
              <a:rPr lang="uk-UA" kern="0" dirty="0" smtClean="0"/>
              <a:t/>
            </a:r>
            <a:br>
              <a:rPr lang="uk-UA" kern="0" dirty="0" smtClean="0"/>
            </a:br>
            <a:endParaRPr lang="uk-UA" kern="0" dirty="0"/>
          </a:p>
        </p:txBody>
      </p:sp>
    </p:spTree>
    <p:extLst>
      <p:ext uri="{BB962C8B-B14F-4D97-AF65-F5344CB8AC3E}">
        <p14:creationId xmlns:p14="http://schemas.microsoft.com/office/powerpoint/2010/main" val="421980813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ЗОВНІШНЄ НЕЗАЛЕЖНЕ ОЦІНЮВАННЯ </a:t>
            </a:r>
            <a:endParaRPr lang="uk-UA" dirty="0"/>
          </a:p>
        </p:txBody>
      </p:sp>
      <p:sp>
        <p:nvSpPr>
          <p:cNvPr id="3" name="Місце для вмісту 2"/>
          <p:cNvSpPr>
            <a:spLocks noGrp="1"/>
          </p:cNvSpPr>
          <p:nvPr>
            <p:ph idx="1"/>
          </p:nvPr>
        </p:nvSpPr>
        <p:spPr/>
        <p:txBody>
          <a:bodyPr/>
          <a:lstStyle/>
          <a:p>
            <a:pPr marL="0" indent="0">
              <a:buNone/>
            </a:pPr>
            <a:endParaRPr lang="ru-RU" b="1" dirty="0" smtClean="0"/>
          </a:p>
          <a:p>
            <a:pPr marL="0" indent="0">
              <a:buNone/>
            </a:pPr>
            <a:r>
              <a:rPr lang="ru-RU" b="1" dirty="0" err="1" smtClean="0"/>
              <a:t>Реєстрація</a:t>
            </a:r>
            <a:r>
              <a:rPr lang="ru-RU" dirty="0" smtClean="0"/>
              <a:t> – з 1 </a:t>
            </a:r>
            <a:r>
              <a:rPr lang="ru-RU" dirty="0"/>
              <a:t>лютого </a:t>
            </a:r>
            <a:r>
              <a:rPr lang="ru-RU" dirty="0" smtClean="0"/>
              <a:t>по </a:t>
            </a:r>
            <a:r>
              <a:rPr lang="ru-RU" dirty="0"/>
              <a:t>4 </a:t>
            </a:r>
            <a:r>
              <a:rPr lang="ru-RU" dirty="0" err="1" smtClean="0"/>
              <a:t>березня</a:t>
            </a:r>
            <a:r>
              <a:rPr lang="ru-RU" dirty="0" smtClean="0"/>
              <a:t>.</a:t>
            </a:r>
          </a:p>
          <a:p>
            <a:pPr marL="0" indent="0">
              <a:buNone/>
            </a:pPr>
            <a:endParaRPr lang="uk-UA" b="1" dirty="0" smtClean="0"/>
          </a:p>
          <a:p>
            <a:pPr marL="0" indent="0">
              <a:buNone/>
            </a:pPr>
            <a:r>
              <a:rPr lang="uk-UA" b="1" dirty="0" smtClean="0"/>
              <a:t>Основна сесія </a:t>
            </a:r>
            <a:r>
              <a:rPr lang="uk-UA" dirty="0" smtClean="0"/>
              <a:t>– з 5 травня по 17 червня (відповідно до графіка). УЦОЯО </a:t>
            </a:r>
            <a:r>
              <a:rPr lang="uk-UA" dirty="0"/>
              <a:t>надсилає навчальним закладам результати </a:t>
            </a:r>
            <a:r>
              <a:rPr lang="uk-UA" dirty="0" smtClean="0"/>
              <a:t>ДПА, проведеної у формі ЗНО </a:t>
            </a:r>
            <a:r>
              <a:rPr lang="uk-UA" dirty="0"/>
              <a:t>до 30 </a:t>
            </a:r>
            <a:r>
              <a:rPr lang="uk-UA" dirty="0" smtClean="0"/>
              <a:t>травня. </a:t>
            </a:r>
          </a:p>
          <a:p>
            <a:pPr marL="0" indent="0">
              <a:buNone/>
            </a:pPr>
            <a:endParaRPr lang="uk-UA" b="1" dirty="0" smtClean="0"/>
          </a:p>
          <a:p>
            <a:pPr marL="0" indent="0">
              <a:buNone/>
            </a:pPr>
            <a:r>
              <a:rPr lang="uk-UA" b="1" dirty="0" smtClean="0"/>
              <a:t>Додаткова сесія </a:t>
            </a:r>
            <a:r>
              <a:rPr lang="uk-UA" dirty="0" smtClean="0"/>
              <a:t>– з 14 червня по 4 липня (відповідно до графіка</a:t>
            </a:r>
            <a:r>
              <a:rPr lang="uk-UA" dirty="0"/>
              <a:t>). УЦОЯО надсилає навчальним закладам результати ДПА, проведеної у формі ЗНО до 30 </a:t>
            </a:r>
            <a:r>
              <a:rPr lang="uk-UA" dirty="0" smtClean="0"/>
              <a:t>червня. </a:t>
            </a:r>
          </a:p>
        </p:txBody>
      </p:sp>
    </p:spTree>
    <p:extLst>
      <p:ext uri="{BB962C8B-B14F-4D97-AF65-F5344CB8AC3E}">
        <p14:creationId xmlns:p14="http://schemas.microsoft.com/office/powerpoint/2010/main" val="38513563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60512" y="1199760"/>
            <a:ext cx="8984737" cy="5253576"/>
          </a:xfrm>
        </p:spPr>
        <p:txBody>
          <a:bodyPr/>
          <a:lstStyle/>
          <a:p>
            <a:r>
              <a:rPr lang="uk-UA" dirty="0"/>
              <a:t>ДПА у формі ЗНО буде проводитися як під час основної, так і під час додаткової сесій ЗНО, тобто якщо випускник (випускниця) через поважні причини не зміг (змогла) взяти участь у ЗНО з певного навчального предмета, результат якого зараховується як оцінка за ДПА, в основну сесію, то він (вона) має пройти ДПА під час додаткової сесії ЗНО. Відповідно, атестат він (вона) отримує пізніше. </a:t>
            </a:r>
            <a:endParaRPr lang="uk-UA" dirty="0" smtClean="0"/>
          </a:p>
          <a:p>
            <a:r>
              <a:rPr lang="uk-UA" dirty="0"/>
              <a:t>Особам, які з’явилися для проходження ДПА у формі ЗНО та роботу над тестом яких достроково припинено у зв’язку із допущеними ними порушеннями процедури проходження ЗНО, виставляється нуль тестових балів, що відповідає одному балу за ДПА. Відповідно до документа про освіту за ДПА з цього предмета виставляється </a:t>
            </a:r>
            <a:r>
              <a:rPr lang="uk-UA" b="1" dirty="0"/>
              <a:t>1 (один) бал</a:t>
            </a:r>
            <a:r>
              <a:rPr lang="uk-UA" dirty="0"/>
              <a:t>.</a:t>
            </a:r>
            <a:endParaRPr lang="ru-RU" dirty="0"/>
          </a:p>
          <a:p>
            <a:endParaRPr lang="ru-RU" dirty="0"/>
          </a:p>
          <a:p>
            <a:endParaRPr lang="ru-RU" dirty="0"/>
          </a:p>
        </p:txBody>
      </p:sp>
      <p:sp>
        <p:nvSpPr>
          <p:cNvPr id="4" name="Номер слайда 3"/>
          <p:cNvSpPr>
            <a:spLocks noGrp="1"/>
          </p:cNvSpPr>
          <p:nvPr>
            <p:ph type="sldNum" sz="quarter" idx="10"/>
          </p:nvPr>
        </p:nvSpPr>
        <p:spPr/>
        <p:txBody>
          <a:bodyPr/>
          <a:lstStyle/>
          <a:p>
            <a:pPr algn="r" defTabSz="912770"/>
            <a:fld id="{53400EF4-D14B-4B3E-8643-5A6D23594193}" type="slidenum">
              <a:rPr lang="uk-UA" smtClean="0">
                <a:solidFill>
                  <a:prstClr val="black">
                    <a:tint val="75000"/>
                  </a:prstClr>
                </a:solidFill>
              </a:rPr>
              <a:pPr algn="r" defTabSz="912770"/>
              <a:t>11</a:t>
            </a:fld>
            <a:endParaRPr lang="uk-UA" dirty="0">
              <a:solidFill>
                <a:prstClr val="black">
                  <a:tint val="75000"/>
                </a:prstClr>
              </a:solidFill>
            </a:endParaRPr>
          </a:p>
        </p:txBody>
      </p:sp>
    </p:spTree>
    <p:extLst>
      <p:ext uri="{BB962C8B-B14F-4D97-AF65-F5344CB8AC3E}">
        <p14:creationId xmlns:p14="http://schemas.microsoft.com/office/powerpoint/2010/main" val="37661826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128464" y="908720"/>
            <a:ext cx="9416785" cy="5093001"/>
          </a:xfrm>
        </p:spPr>
        <p:txBody>
          <a:bodyPr/>
          <a:lstStyle/>
          <a:p>
            <a:r>
              <a:rPr lang="uk-UA" sz="2000" dirty="0"/>
              <a:t>Особи, які не з’являться для проходження ДПА у формі ЗНО без поважних причин та особи, які зареєструвалися на </a:t>
            </a:r>
            <a:r>
              <a:rPr lang="uk-UA" sz="2000" dirty="0" err="1"/>
              <a:t>екстернатну</a:t>
            </a:r>
            <a:r>
              <a:rPr lang="uk-UA" sz="2000" dirty="0"/>
              <a:t> форму навчання після </a:t>
            </a:r>
            <a:br>
              <a:rPr lang="uk-UA" sz="2000" dirty="0"/>
            </a:br>
            <a:r>
              <a:rPr lang="uk-UA" sz="2000" dirty="0"/>
              <a:t>4 березня 2016 року, але не зареєструвалися у встановлені терміни для участі в ЗНО, за винятком осіб, які проживають на тимчасово окупованій території (лист МОН від 14.09.2015 № 1/9-436 «Щодо продовження здобуття загальної середньої освіти особами, які проживають на тимчасово окупованій території України</a:t>
            </a:r>
            <a:r>
              <a:rPr lang="uk-UA" sz="2000" b="1" dirty="0"/>
              <a:t>»), </a:t>
            </a:r>
            <a:r>
              <a:rPr lang="uk-UA" sz="2000" dirty="0"/>
              <a:t>матимуть можливість пройти ДПА в навчальному закладі у вересні поточного року</a:t>
            </a:r>
            <a:r>
              <a:rPr lang="uk-UA" sz="2000" b="1" dirty="0"/>
              <a:t> </a:t>
            </a:r>
            <a:r>
              <a:rPr lang="uk-UA" sz="2000" dirty="0"/>
              <a:t>за завданнями, укладеними навчальними закладами.</a:t>
            </a:r>
            <a:endParaRPr lang="ru-RU" sz="2000" dirty="0"/>
          </a:p>
          <a:p>
            <a:pPr hangingPunct="1"/>
            <a:r>
              <a:rPr lang="uk-UA" sz="2000" dirty="0"/>
              <a:t>Учні (вихованці), які хворіли під час проведення атестації, та учні (вихованці), які не з’явилися для проходження атестації або не взяли участь під час і основної, і додаткової сесії ЗНО з певного навчального предмета, результат якого зараховується як оцінка за ДПА, через поважні причини, зобов'язані надати довідку, на підставі якої рішенням педагогічної ради загальноосвітнього навчального закладу та відповідним наказом його керівника їм надається право пройти атестацію в строки визначені навчальним закладом за завданнями, укладеними навчальними закладами.</a:t>
            </a:r>
            <a:endParaRPr lang="ru-RU" sz="2000" dirty="0"/>
          </a:p>
          <a:p>
            <a:endParaRPr lang="ru-RU" dirty="0"/>
          </a:p>
        </p:txBody>
      </p:sp>
      <p:sp>
        <p:nvSpPr>
          <p:cNvPr id="4" name="Номер слайда 3"/>
          <p:cNvSpPr>
            <a:spLocks noGrp="1"/>
          </p:cNvSpPr>
          <p:nvPr>
            <p:ph type="sldNum" sz="quarter" idx="10"/>
          </p:nvPr>
        </p:nvSpPr>
        <p:spPr/>
        <p:txBody>
          <a:bodyPr/>
          <a:lstStyle/>
          <a:p>
            <a:pPr algn="r" defTabSz="912770"/>
            <a:fld id="{53400EF4-D14B-4B3E-8643-5A6D23594193}" type="slidenum">
              <a:rPr lang="uk-UA" smtClean="0">
                <a:solidFill>
                  <a:prstClr val="black">
                    <a:tint val="75000"/>
                  </a:prstClr>
                </a:solidFill>
              </a:rPr>
              <a:pPr algn="r" defTabSz="912770"/>
              <a:t>12</a:t>
            </a:fld>
            <a:endParaRPr lang="uk-UA" dirty="0">
              <a:solidFill>
                <a:prstClr val="black">
                  <a:tint val="75000"/>
                </a:prstClr>
              </a:solidFill>
            </a:endParaRPr>
          </a:p>
        </p:txBody>
      </p:sp>
    </p:spTree>
    <p:extLst>
      <p:ext uri="{BB962C8B-B14F-4D97-AF65-F5344CB8AC3E}">
        <p14:creationId xmlns:p14="http://schemas.microsoft.com/office/powerpoint/2010/main" val="31287346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ВЛАСНІ ПОВНОВАЖЕННЯ ШКОЛИ</a:t>
            </a:r>
            <a:endParaRPr lang="uk-UA" dirty="0"/>
          </a:p>
        </p:txBody>
      </p:sp>
      <p:sp>
        <p:nvSpPr>
          <p:cNvPr id="3" name="Місце для вмісту 2"/>
          <p:cNvSpPr>
            <a:spLocks noGrp="1"/>
          </p:cNvSpPr>
          <p:nvPr>
            <p:ph idx="1"/>
          </p:nvPr>
        </p:nvSpPr>
        <p:spPr/>
        <p:txBody>
          <a:bodyPr/>
          <a:lstStyle/>
          <a:p>
            <a:pPr marL="0" indent="0">
              <a:buNone/>
            </a:pPr>
            <a:r>
              <a:rPr lang="ru-RU" dirty="0" smtClean="0"/>
              <a:t>За </a:t>
            </a:r>
            <a:r>
              <a:rPr lang="ru-RU" i="1" dirty="0" err="1" smtClean="0"/>
              <a:t>погодженням</a:t>
            </a:r>
            <a:r>
              <a:rPr lang="ru-RU" dirty="0" smtClean="0"/>
              <a:t> з </a:t>
            </a:r>
            <a:r>
              <a:rPr lang="ru-RU" dirty="0" err="1" smtClean="0"/>
              <a:t>місцевими</a:t>
            </a:r>
            <a:r>
              <a:rPr lang="ru-RU" dirty="0" smtClean="0"/>
              <a:t> органами </a:t>
            </a:r>
            <a:r>
              <a:rPr lang="ru-RU" dirty="0" err="1" smtClean="0"/>
              <a:t>управління</a:t>
            </a:r>
            <a:r>
              <a:rPr lang="ru-RU" dirty="0" smtClean="0"/>
              <a:t> </a:t>
            </a:r>
            <a:r>
              <a:rPr lang="ru-RU" dirty="0" err="1" smtClean="0"/>
              <a:t>освітою</a:t>
            </a:r>
            <a:r>
              <a:rPr lang="ru-RU" dirty="0" smtClean="0"/>
              <a:t> </a:t>
            </a:r>
            <a:r>
              <a:rPr lang="ru-RU" dirty="0" err="1" smtClean="0"/>
              <a:t>загальноосвітній</a:t>
            </a:r>
            <a:r>
              <a:rPr lang="ru-RU" dirty="0" smtClean="0"/>
              <a:t> </a:t>
            </a:r>
            <a:r>
              <a:rPr lang="ru-RU" dirty="0" err="1" smtClean="0"/>
              <a:t>навчальний</a:t>
            </a:r>
            <a:r>
              <a:rPr lang="ru-RU" dirty="0" smtClean="0"/>
              <a:t> заклад </a:t>
            </a:r>
            <a:r>
              <a:rPr lang="ru-RU" dirty="0" err="1" smtClean="0"/>
              <a:t>визначає</a:t>
            </a:r>
            <a:r>
              <a:rPr lang="ru-RU" dirty="0" smtClean="0"/>
              <a:t>:</a:t>
            </a:r>
          </a:p>
          <a:p>
            <a:pPr marL="0" indent="0">
              <a:buNone/>
            </a:pPr>
            <a:endParaRPr lang="ru-RU" dirty="0" smtClean="0"/>
          </a:p>
          <a:p>
            <a:pPr>
              <a:buFontTx/>
              <a:buChar char="-"/>
            </a:pPr>
            <a:r>
              <a:rPr lang="ru-RU" dirty="0"/>
              <a:t>Дату </a:t>
            </a:r>
            <a:r>
              <a:rPr lang="ru-RU" dirty="0" err="1"/>
              <a:t>завершення</a:t>
            </a:r>
            <a:r>
              <a:rPr lang="ru-RU" dirty="0"/>
              <a:t> </a:t>
            </a:r>
            <a:r>
              <a:rPr lang="ru-RU" dirty="0" err="1"/>
              <a:t>навчального</a:t>
            </a:r>
            <a:r>
              <a:rPr lang="ru-RU" dirty="0"/>
              <a:t> року (</a:t>
            </a:r>
            <a:r>
              <a:rPr lang="ru-RU" dirty="0" err="1"/>
              <a:t>можна</a:t>
            </a:r>
            <a:r>
              <a:rPr lang="ru-RU" dirty="0"/>
              <a:t> для кожного </a:t>
            </a:r>
            <a:r>
              <a:rPr lang="ru-RU" dirty="0" err="1"/>
              <a:t>класу</a:t>
            </a:r>
            <a:r>
              <a:rPr lang="ru-RU" dirty="0"/>
              <a:t> </a:t>
            </a:r>
            <a:r>
              <a:rPr lang="ru-RU" dirty="0" err="1" smtClean="0"/>
              <a:t>окремо</a:t>
            </a:r>
            <a:r>
              <a:rPr lang="ru-RU" dirty="0" smtClean="0"/>
              <a:t>, але не </a:t>
            </a:r>
            <a:r>
              <a:rPr lang="ru-RU" dirty="0" err="1" smtClean="0"/>
              <a:t>пізніше</a:t>
            </a:r>
            <a:r>
              <a:rPr lang="ru-RU" dirty="0" smtClean="0"/>
              <a:t> 1 </a:t>
            </a:r>
            <a:r>
              <a:rPr lang="ru-RU" dirty="0" err="1" smtClean="0"/>
              <a:t>липня</a:t>
            </a:r>
            <a:r>
              <a:rPr lang="ru-RU" dirty="0" smtClean="0"/>
              <a:t>).</a:t>
            </a:r>
            <a:endParaRPr lang="uk-UA" dirty="0"/>
          </a:p>
          <a:p>
            <a:pPr>
              <a:buFontTx/>
              <a:buChar char="-"/>
            </a:pPr>
            <a:r>
              <a:rPr lang="ru-RU" dirty="0" smtClean="0"/>
              <a:t>Дату </a:t>
            </a:r>
            <a:r>
              <a:rPr lang="ru-RU" dirty="0" err="1" smtClean="0"/>
              <a:t>проведення</a:t>
            </a:r>
            <a:r>
              <a:rPr lang="ru-RU" dirty="0" smtClean="0"/>
              <a:t> свята «</a:t>
            </a:r>
            <a:r>
              <a:rPr lang="ru-RU" dirty="0" err="1" smtClean="0"/>
              <a:t>Останній</a:t>
            </a:r>
            <a:r>
              <a:rPr lang="ru-RU" dirty="0" smtClean="0"/>
              <a:t> </a:t>
            </a:r>
            <a:r>
              <a:rPr lang="ru-RU" dirty="0" err="1" smtClean="0"/>
              <a:t>дзвінок</a:t>
            </a:r>
            <a:r>
              <a:rPr lang="ru-RU" dirty="0" smtClean="0"/>
              <a:t>».</a:t>
            </a:r>
          </a:p>
          <a:p>
            <a:pPr>
              <a:buFontTx/>
              <a:buChar char="-"/>
            </a:pPr>
            <a:r>
              <a:rPr lang="ru-RU" dirty="0" smtClean="0"/>
              <a:t>Дату </a:t>
            </a:r>
            <a:r>
              <a:rPr lang="ru-RU" dirty="0" err="1" smtClean="0"/>
              <a:t>вручення</a:t>
            </a:r>
            <a:r>
              <a:rPr lang="ru-RU" dirty="0" smtClean="0"/>
              <a:t> </a:t>
            </a:r>
            <a:r>
              <a:rPr lang="ru-RU" dirty="0" err="1" smtClean="0"/>
              <a:t>документів</a:t>
            </a:r>
            <a:r>
              <a:rPr lang="ru-RU" dirty="0" smtClean="0"/>
              <a:t> про </a:t>
            </a:r>
            <a:r>
              <a:rPr lang="ru-RU" dirty="0" err="1" smtClean="0"/>
              <a:t>освіту</a:t>
            </a:r>
            <a:r>
              <a:rPr lang="ru-RU" dirty="0" smtClean="0"/>
              <a:t>.</a:t>
            </a:r>
          </a:p>
          <a:p>
            <a:pPr>
              <a:buFontTx/>
              <a:buChar char="-"/>
            </a:pPr>
            <a:r>
              <a:rPr lang="ru-RU" dirty="0" err="1" smtClean="0"/>
              <a:t>Доцільність</a:t>
            </a:r>
            <a:r>
              <a:rPr lang="ru-RU" dirty="0" smtClean="0"/>
              <a:t> </a:t>
            </a:r>
            <a:r>
              <a:rPr lang="ru-RU" dirty="0" err="1" smtClean="0"/>
              <a:t>проведення</a:t>
            </a:r>
            <a:r>
              <a:rPr lang="ru-RU" dirty="0" smtClean="0"/>
              <a:t> </a:t>
            </a:r>
            <a:r>
              <a:rPr lang="ru-RU" dirty="0" err="1" smtClean="0"/>
              <a:t>навчальної</a:t>
            </a:r>
            <a:r>
              <a:rPr lang="ru-RU" dirty="0" smtClean="0"/>
              <a:t> практики.</a:t>
            </a:r>
          </a:p>
          <a:p>
            <a:pPr>
              <a:buFontTx/>
              <a:buChar char="-"/>
            </a:pPr>
            <a:r>
              <a:rPr lang="ru-RU" dirty="0" err="1" smtClean="0"/>
              <a:t>Терміни</a:t>
            </a:r>
            <a:r>
              <a:rPr lang="ru-RU" dirty="0" smtClean="0"/>
              <a:t> </a:t>
            </a:r>
            <a:r>
              <a:rPr lang="ru-RU" dirty="0" err="1" smtClean="0"/>
              <a:t>звільнення</a:t>
            </a:r>
            <a:r>
              <a:rPr lang="ru-RU" dirty="0" smtClean="0"/>
              <a:t> </a:t>
            </a:r>
            <a:r>
              <a:rPr lang="ru-RU" dirty="0" err="1" smtClean="0"/>
              <a:t>від</a:t>
            </a:r>
            <a:r>
              <a:rPr lang="ru-RU" dirty="0" smtClean="0"/>
              <a:t> </a:t>
            </a:r>
            <a:r>
              <a:rPr lang="ru-RU" dirty="0" err="1" smtClean="0"/>
              <a:t>навчального</a:t>
            </a:r>
            <a:r>
              <a:rPr lang="ru-RU" dirty="0" smtClean="0"/>
              <a:t> </a:t>
            </a:r>
            <a:r>
              <a:rPr lang="ru-RU" dirty="0" err="1" smtClean="0"/>
              <a:t>процесу</a:t>
            </a:r>
            <a:r>
              <a:rPr lang="ru-RU" dirty="0" smtClean="0"/>
              <a:t> </a:t>
            </a:r>
            <a:r>
              <a:rPr lang="ru-RU" dirty="0" err="1" smtClean="0"/>
              <a:t>учнів</a:t>
            </a:r>
            <a:r>
              <a:rPr lang="ru-RU" dirty="0" smtClean="0"/>
              <a:t> 11 </a:t>
            </a:r>
            <a:r>
              <a:rPr lang="ru-RU" dirty="0" err="1" smtClean="0"/>
              <a:t>класу</a:t>
            </a:r>
            <a:r>
              <a:rPr lang="ru-RU" dirty="0" smtClean="0"/>
              <a:t> для </a:t>
            </a:r>
            <a:r>
              <a:rPr lang="ru-RU" dirty="0" err="1" smtClean="0"/>
              <a:t>підготовки</a:t>
            </a:r>
            <a:r>
              <a:rPr lang="ru-RU" dirty="0" smtClean="0"/>
              <a:t> та </a:t>
            </a:r>
            <a:r>
              <a:rPr lang="ru-RU" dirty="0" err="1" smtClean="0"/>
              <a:t>складання</a:t>
            </a:r>
            <a:r>
              <a:rPr lang="ru-RU" dirty="0" smtClean="0"/>
              <a:t> ДПА/ЗНО.</a:t>
            </a:r>
          </a:p>
          <a:p>
            <a:pPr marL="0" indent="0">
              <a:buNone/>
            </a:pPr>
            <a:endParaRPr lang="uk-UA" dirty="0" smtClean="0"/>
          </a:p>
        </p:txBody>
      </p:sp>
    </p:spTree>
    <p:extLst>
      <p:ext uri="{BB962C8B-B14F-4D97-AF65-F5344CB8AC3E}">
        <p14:creationId xmlns:p14="http://schemas.microsoft.com/office/powerpoint/2010/main" val="37449737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b="1" dirty="0" smtClean="0">
                <a:solidFill>
                  <a:srgbClr val="FF0000"/>
                </a:solidFill>
              </a:rPr>
              <a:t>НОРМАТИВНА БАЗА</a:t>
            </a:r>
            <a:endParaRPr lang="ru-RU" b="1" dirty="0">
              <a:solidFill>
                <a:srgbClr val="FF0000"/>
              </a:solidFill>
            </a:endParaRPr>
          </a:p>
        </p:txBody>
      </p:sp>
      <p:sp>
        <p:nvSpPr>
          <p:cNvPr id="3" name="Объект 2"/>
          <p:cNvSpPr>
            <a:spLocks noGrp="1"/>
          </p:cNvSpPr>
          <p:nvPr>
            <p:ph idx="1"/>
          </p:nvPr>
        </p:nvSpPr>
        <p:spPr>
          <a:xfrm>
            <a:off x="200472" y="1199760"/>
            <a:ext cx="9344777" cy="4801961"/>
          </a:xfrm>
        </p:spPr>
        <p:txBody>
          <a:bodyPr/>
          <a:lstStyle/>
          <a:p>
            <a:r>
              <a:rPr lang="uk-UA" sz="2000" dirty="0">
                <a:latin typeface="Times New Roman" pitchFamily="18" charset="0"/>
                <a:cs typeface="Times New Roman" pitchFamily="18" charset="0"/>
              </a:rPr>
              <a:t>Положення про державну підсумкову атестацію учнів (вихованців) у системі загальної середньої освіти, затвердженого наказом Міністерства освіти і науки України від 30 грудня 2014 року № </a:t>
            </a:r>
            <a:r>
              <a:rPr lang="uk-UA" sz="2000" dirty="0" smtClean="0">
                <a:latin typeface="Times New Roman" pitchFamily="18" charset="0"/>
                <a:cs typeface="Times New Roman" pitchFamily="18" charset="0"/>
              </a:rPr>
              <a:t>1547, </a:t>
            </a:r>
            <a:r>
              <a:rPr lang="uk-UA" sz="2000" dirty="0">
                <a:latin typeface="Times New Roman" pitchFamily="18" charset="0"/>
                <a:cs typeface="Times New Roman" pitchFamily="18" charset="0"/>
              </a:rPr>
              <a:t>зареєстрованого в Міністерстві юстиції України 14 лютого 2015 року за № 157/26602</a:t>
            </a:r>
          </a:p>
          <a:p>
            <a:r>
              <a:rPr lang="uk-UA" sz="2000" dirty="0">
                <a:latin typeface="Times New Roman" pitchFamily="18" charset="0"/>
                <a:cs typeface="Times New Roman" pitchFamily="18" charset="0"/>
              </a:rPr>
              <a:t>наказ МОН України від 16.09. 2015 </a:t>
            </a:r>
            <a:r>
              <a:rPr lang="uk-UA" sz="2000" dirty="0" smtClean="0">
                <a:latin typeface="Times New Roman" pitchFamily="18" charset="0"/>
                <a:cs typeface="Times New Roman" pitchFamily="18" charset="0"/>
              </a:rPr>
              <a:t>№ </a:t>
            </a:r>
            <a:r>
              <a:rPr lang="uk-UA" sz="2000" dirty="0">
                <a:latin typeface="Times New Roman" pitchFamily="18" charset="0"/>
                <a:cs typeface="Times New Roman" pitchFamily="18" charset="0"/>
              </a:rPr>
              <a:t>940 «Про проведення державної підсумкової атестації учнів (вихованців) у системі загальної середньої освіти у 2015/2016 навчальному році», </a:t>
            </a:r>
          </a:p>
          <a:p>
            <a:r>
              <a:rPr lang="uk-UA" sz="2000" dirty="0">
                <a:latin typeface="Times New Roman" pitchFamily="18" charset="0"/>
                <a:cs typeface="Times New Roman" pitchFamily="18" charset="0"/>
              </a:rPr>
              <a:t>наказ МОН України від 08.10. 2015 № 1050 «Про внесення змін до наказу Міністерства освіти і науки України від 16 вересня 2015 року № 940», </a:t>
            </a:r>
          </a:p>
          <a:p>
            <a:r>
              <a:rPr lang="uk-UA" sz="2000" dirty="0">
                <a:latin typeface="Times New Roman" pitchFamily="18" charset="0"/>
                <a:cs typeface="Times New Roman" pitchFamily="18" charset="0"/>
              </a:rPr>
              <a:t>наказ МОН України від 08. 02. 2016 </a:t>
            </a:r>
            <a:r>
              <a:rPr lang="uk-UA" sz="2000" dirty="0" smtClean="0">
                <a:latin typeface="Times New Roman" pitchFamily="18" charset="0"/>
                <a:cs typeface="Times New Roman" pitchFamily="18" charset="0"/>
              </a:rPr>
              <a:t>  </a:t>
            </a:r>
            <a:r>
              <a:rPr lang="uk-UA" sz="2000" dirty="0">
                <a:latin typeface="Times New Roman" pitchFamily="18" charset="0"/>
                <a:cs typeface="Times New Roman" pitchFamily="18" charset="0"/>
              </a:rPr>
              <a:t>№ 94 «</a:t>
            </a:r>
            <a:r>
              <a:rPr lang="uk-UA" sz="2000" b="1" dirty="0">
                <a:latin typeface="Times New Roman" pitchFamily="18" charset="0"/>
                <a:cs typeface="Times New Roman" pitchFamily="18" charset="0"/>
              </a:rPr>
              <a:t>Про затвердження орієнтовних вимоги до проведення державної підсумкової атестації учнів (вихованців) </a:t>
            </a:r>
            <a:r>
              <a:rPr lang="en-US" sz="2000" b="1" dirty="0">
                <a:latin typeface="Times New Roman" pitchFamily="18" charset="0"/>
                <a:cs typeface="Times New Roman" pitchFamily="18" charset="0"/>
              </a:rPr>
              <a:t>у </a:t>
            </a:r>
            <a:r>
              <a:rPr lang="en-US" sz="2000" b="1" dirty="0" err="1">
                <a:latin typeface="Times New Roman" pitchFamily="18" charset="0"/>
                <a:cs typeface="Times New Roman" pitchFamily="18" charset="0"/>
              </a:rPr>
              <a:t>системі</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загальної</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середньої</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освіти</a:t>
            </a:r>
            <a:r>
              <a:rPr lang="en-US" sz="2000" b="1" dirty="0">
                <a:latin typeface="Times New Roman" pitchFamily="18" charset="0"/>
                <a:cs typeface="Times New Roman" pitchFamily="18" charset="0"/>
              </a:rPr>
              <a:t> у 2015/2016 </a:t>
            </a:r>
            <a:r>
              <a:rPr lang="en-US" sz="2000" b="1" dirty="0" err="1">
                <a:latin typeface="Times New Roman" pitchFamily="18" charset="0"/>
                <a:cs typeface="Times New Roman" pitchFamily="18" charset="0"/>
              </a:rPr>
              <a:t>навчальному</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році</a:t>
            </a:r>
            <a:r>
              <a:rPr lang="ru-RU" sz="2000" b="1" dirty="0">
                <a:latin typeface="Times New Roman" pitchFamily="18" charset="0"/>
                <a:cs typeface="Times New Roman" pitchFamily="18" charset="0"/>
              </a:rPr>
              <a:t>»</a:t>
            </a:r>
            <a:endParaRPr lang="ru-RU" sz="2000" dirty="0">
              <a:latin typeface="Times New Roman" pitchFamily="18" charset="0"/>
              <a:cs typeface="Times New Roman" pitchFamily="18" charset="0"/>
            </a:endParaRPr>
          </a:p>
          <a:p>
            <a:endParaRPr lang="ru-RU" dirty="0"/>
          </a:p>
        </p:txBody>
      </p:sp>
      <p:sp>
        <p:nvSpPr>
          <p:cNvPr id="4" name="Номер слайда 3"/>
          <p:cNvSpPr>
            <a:spLocks noGrp="1"/>
          </p:cNvSpPr>
          <p:nvPr>
            <p:ph type="sldNum" sz="quarter" idx="10"/>
          </p:nvPr>
        </p:nvSpPr>
        <p:spPr/>
        <p:txBody>
          <a:bodyPr/>
          <a:lstStyle/>
          <a:p>
            <a:pPr algn="r" defTabSz="912770"/>
            <a:fld id="{53400EF4-D14B-4B3E-8643-5A6D23594193}" type="slidenum">
              <a:rPr lang="uk-UA" smtClean="0">
                <a:solidFill>
                  <a:prstClr val="black">
                    <a:tint val="75000"/>
                  </a:prstClr>
                </a:solidFill>
              </a:rPr>
              <a:pPr algn="r" defTabSz="912770"/>
              <a:t>2</a:t>
            </a:fld>
            <a:endParaRPr lang="uk-UA" dirty="0">
              <a:solidFill>
                <a:prstClr val="black">
                  <a:tint val="75000"/>
                </a:prstClr>
              </a:solidFill>
            </a:endParaRPr>
          </a:p>
        </p:txBody>
      </p:sp>
    </p:spTree>
    <p:extLst>
      <p:ext uri="{BB962C8B-B14F-4D97-AF65-F5344CB8AC3E}">
        <p14:creationId xmlns:p14="http://schemas.microsoft.com/office/powerpoint/2010/main" val="36563449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prstGeom prst="rect">
            <a:avLst/>
          </a:prstGeom>
        </p:spPr>
        <p:txBody>
          <a:bodyPr>
            <a:normAutofit fontScale="90000"/>
          </a:bodyPr>
          <a:lstStyle/>
          <a:p>
            <a:pPr>
              <a:spcBef>
                <a:spcPts val="1200"/>
              </a:spcBef>
              <a:defRPr/>
            </a:pPr>
            <a:r>
              <a:rPr lang="uk-UA" sz="4400" b="1" dirty="0" smtClean="0">
                <a:solidFill>
                  <a:schemeClr val="tx2">
                    <a:lumMod val="50000"/>
                  </a:schemeClr>
                </a:solidFill>
              </a:rPr>
              <a:t>  </a:t>
            </a:r>
            <a:br>
              <a:rPr lang="uk-UA" sz="4400" b="1" dirty="0" smtClean="0">
                <a:solidFill>
                  <a:schemeClr val="tx2">
                    <a:lumMod val="50000"/>
                  </a:schemeClr>
                </a:solidFill>
              </a:rPr>
            </a:br>
            <a:endParaRPr lang="uk-UA" sz="2700" b="1" dirty="0">
              <a:solidFill>
                <a:schemeClr val="tx2">
                  <a:lumMod val="50000"/>
                </a:schemeClr>
              </a:solidFill>
            </a:endParaRPr>
          </a:p>
        </p:txBody>
      </p:sp>
      <p:sp>
        <p:nvSpPr>
          <p:cNvPr id="3" name="Объект 2"/>
          <p:cNvSpPr>
            <a:spLocks noGrp="1"/>
          </p:cNvSpPr>
          <p:nvPr>
            <p:ph idx="1"/>
          </p:nvPr>
        </p:nvSpPr>
        <p:spPr>
          <a:xfrm>
            <a:off x="344488" y="1199760"/>
            <a:ext cx="9200761" cy="4801961"/>
          </a:xfrm>
        </p:spPr>
        <p:txBody>
          <a:bodyPr/>
          <a:lstStyle/>
          <a:p>
            <a:r>
              <a:rPr lang="ru-RU" dirty="0">
                <a:latin typeface="Times New Roman" pitchFamily="18" charset="0"/>
                <a:cs typeface="Times New Roman" pitchFamily="18" charset="0"/>
              </a:rPr>
              <a:t>Наказ МОНУ №762 </a:t>
            </a:r>
            <a:r>
              <a:rPr lang="ru-RU" dirty="0" err="1">
                <a:latin typeface="Times New Roman" pitchFamily="18" charset="0"/>
                <a:cs typeface="Times New Roman" pitchFamily="18" charset="0"/>
              </a:rPr>
              <a:t>від</a:t>
            </a:r>
            <a:r>
              <a:rPr lang="ru-RU" dirty="0">
                <a:latin typeface="Times New Roman" pitchFamily="18" charset="0"/>
                <a:cs typeface="Times New Roman" pitchFamily="18" charset="0"/>
              </a:rPr>
              <a:t> 14.07.2015 “Про </a:t>
            </a:r>
            <a:r>
              <a:rPr lang="ru-RU" dirty="0" err="1">
                <a:latin typeface="Times New Roman" pitchFamily="18" charset="0"/>
                <a:cs typeface="Times New Roman" pitchFamily="18" charset="0"/>
              </a:rPr>
              <a:t>затвердження</a:t>
            </a:r>
            <a:r>
              <a:rPr lang="ru-RU" dirty="0">
                <a:latin typeface="Times New Roman" pitchFamily="18" charset="0"/>
                <a:cs typeface="Times New Roman" pitchFamily="18" charset="0"/>
              </a:rPr>
              <a:t> Порядку </a:t>
            </a:r>
            <a:r>
              <a:rPr lang="ru-RU" dirty="0" err="1">
                <a:latin typeface="Times New Roman" pitchFamily="18" charset="0"/>
                <a:cs typeface="Times New Roman" pitchFamily="18" charset="0"/>
              </a:rPr>
              <a:t>переведення</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учнів</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вихованців</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загальноосвітнього</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навчального</a:t>
            </a:r>
            <a:r>
              <a:rPr lang="ru-RU" dirty="0">
                <a:latin typeface="Times New Roman" pitchFamily="18" charset="0"/>
                <a:cs typeface="Times New Roman" pitchFamily="18" charset="0"/>
              </a:rPr>
              <a:t> закладу до </a:t>
            </a:r>
            <a:r>
              <a:rPr lang="ru-RU" dirty="0" err="1">
                <a:latin typeface="Times New Roman" pitchFamily="18" charset="0"/>
                <a:cs typeface="Times New Roman" pitchFamily="18" charset="0"/>
              </a:rPr>
              <a:t>наступного</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класу</a:t>
            </a:r>
            <a:r>
              <a:rPr lang="ru-RU" dirty="0" smtClean="0">
                <a:latin typeface="Times New Roman" pitchFamily="18" charset="0"/>
                <a:cs typeface="Times New Roman" pitchFamily="18" charset="0"/>
              </a:rPr>
              <a:t>”</a:t>
            </a:r>
          </a:p>
          <a:p>
            <a:r>
              <a:rPr lang="ru-RU" dirty="0">
                <a:latin typeface="Times New Roman" pitchFamily="18" charset="0"/>
                <a:cs typeface="Times New Roman" pitchFamily="18" charset="0"/>
              </a:rPr>
              <a:t>Наказ МОНУ </a:t>
            </a:r>
            <a:r>
              <a:rPr lang="ru-RU" dirty="0" err="1">
                <a:latin typeface="Times New Roman" pitchFamily="18" charset="0"/>
                <a:cs typeface="Times New Roman" pitchFamily="18" charset="0"/>
              </a:rPr>
              <a:t>від</a:t>
            </a:r>
            <a:r>
              <a:rPr lang="ru-RU" dirty="0">
                <a:latin typeface="Times New Roman" pitchFamily="18" charset="0"/>
                <a:cs typeface="Times New Roman" pitchFamily="18" charset="0"/>
              </a:rPr>
              <a:t> 17.03.2015 №306 “Про </a:t>
            </a:r>
            <a:r>
              <a:rPr lang="ru-RU" dirty="0" err="1">
                <a:latin typeface="Times New Roman" pitchFamily="18" charset="0"/>
                <a:cs typeface="Times New Roman" pitchFamily="18" charset="0"/>
              </a:rPr>
              <a:t>затвердження</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Положення</a:t>
            </a:r>
            <a:r>
              <a:rPr lang="ru-RU" dirty="0">
                <a:latin typeface="Times New Roman" pitchFamily="18" charset="0"/>
                <a:cs typeface="Times New Roman" pitchFamily="18" charset="0"/>
              </a:rPr>
              <a:t> про золоту медаль “За </a:t>
            </a:r>
            <a:r>
              <a:rPr lang="ru-RU" dirty="0" err="1">
                <a:latin typeface="Times New Roman" pitchFamily="18" charset="0"/>
                <a:cs typeface="Times New Roman" pitchFamily="18" charset="0"/>
              </a:rPr>
              <a:t>високі</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досягнення</a:t>
            </a:r>
            <a:r>
              <a:rPr lang="ru-RU" dirty="0">
                <a:latin typeface="Times New Roman" pitchFamily="18" charset="0"/>
                <a:cs typeface="Times New Roman" pitchFamily="18" charset="0"/>
              </a:rPr>
              <a:t> у </a:t>
            </a:r>
            <a:r>
              <a:rPr lang="ru-RU" dirty="0" err="1">
                <a:latin typeface="Times New Roman" pitchFamily="18" charset="0"/>
                <a:cs typeface="Times New Roman" pitchFamily="18" charset="0"/>
              </a:rPr>
              <a:t>навчанні</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тасрібну</a:t>
            </a:r>
            <a:r>
              <a:rPr lang="ru-RU" dirty="0">
                <a:latin typeface="Times New Roman" pitchFamily="18" charset="0"/>
                <a:cs typeface="Times New Roman" pitchFamily="18" charset="0"/>
              </a:rPr>
              <a:t> медаль “За </a:t>
            </a:r>
            <a:r>
              <a:rPr lang="ru-RU" dirty="0" err="1">
                <a:latin typeface="Times New Roman" pitchFamily="18" charset="0"/>
                <a:cs typeface="Times New Roman" pitchFamily="18" charset="0"/>
              </a:rPr>
              <a:t>досягнення</a:t>
            </a:r>
            <a:r>
              <a:rPr lang="ru-RU" dirty="0">
                <a:latin typeface="Times New Roman" pitchFamily="18" charset="0"/>
                <a:cs typeface="Times New Roman" pitchFamily="18" charset="0"/>
              </a:rPr>
              <a:t> у </a:t>
            </a:r>
            <a:r>
              <a:rPr lang="ru-RU" dirty="0" err="1">
                <a:latin typeface="Times New Roman" pitchFamily="18" charset="0"/>
                <a:cs typeface="Times New Roman" pitchFamily="18" charset="0"/>
              </a:rPr>
              <a:t>навчанні</a:t>
            </a:r>
            <a:r>
              <a:rPr lang="ru-RU" dirty="0" smtClean="0">
                <a:latin typeface="Times New Roman" pitchFamily="18" charset="0"/>
                <a:cs typeface="Times New Roman" pitchFamily="18" charset="0"/>
              </a:rPr>
              <a:t>”</a:t>
            </a:r>
            <a:endParaRPr lang="ru-RU" dirty="0">
              <a:latin typeface="Times New Roman" pitchFamily="18" charset="0"/>
              <a:cs typeface="Times New Roman" pitchFamily="18" charset="0"/>
            </a:endParaRPr>
          </a:p>
          <a:p>
            <a:r>
              <a:rPr lang="ru-RU" dirty="0" smtClean="0">
                <a:latin typeface="Times New Roman" pitchFamily="18" charset="0"/>
                <a:cs typeface="Times New Roman" pitchFamily="18" charset="0"/>
              </a:rPr>
              <a:t>Лист </a:t>
            </a:r>
            <a:r>
              <a:rPr lang="ru-RU" dirty="0">
                <a:latin typeface="Times New Roman" pitchFamily="18" charset="0"/>
                <a:cs typeface="Times New Roman" pitchFamily="18" charset="0"/>
              </a:rPr>
              <a:t>МОНУ № 1/9-221 </a:t>
            </a:r>
            <a:r>
              <a:rPr lang="ru-RU" dirty="0" err="1">
                <a:latin typeface="Times New Roman" pitchFamily="18" charset="0"/>
                <a:cs typeface="Times New Roman" pitchFamily="18" charset="0"/>
              </a:rPr>
              <a:t>від</a:t>
            </a:r>
            <a:r>
              <a:rPr lang="ru-RU" dirty="0">
                <a:latin typeface="Times New Roman" pitchFamily="18" charset="0"/>
                <a:cs typeface="Times New Roman" pitchFamily="18" charset="0"/>
              </a:rPr>
              <a:t> 29 </a:t>
            </a:r>
            <a:r>
              <a:rPr lang="ru-RU" dirty="0" err="1">
                <a:latin typeface="Times New Roman" pitchFamily="18" charset="0"/>
                <a:cs typeface="Times New Roman" pitchFamily="18" charset="0"/>
              </a:rPr>
              <a:t>квітня</a:t>
            </a:r>
            <a:r>
              <a:rPr lang="ru-RU" dirty="0">
                <a:latin typeface="Times New Roman" pitchFamily="18" charset="0"/>
                <a:cs typeface="Times New Roman" pitchFamily="18" charset="0"/>
              </a:rPr>
              <a:t> 2015 року “</a:t>
            </a:r>
            <a:r>
              <a:rPr lang="ru-RU" dirty="0" err="1">
                <a:latin typeface="Times New Roman" pitchFamily="18" charset="0"/>
                <a:cs typeface="Times New Roman" pitchFamily="18" charset="0"/>
              </a:rPr>
              <a:t>Щодо</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надання</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роз’яснення</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нагородження</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випускників</a:t>
            </a:r>
            <a:r>
              <a:rPr lang="ru-RU" dirty="0">
                <a:latin typeface="Times New Roman" pitchFamily="18" charset="0"/>
                <a:cs typeface="Times New Roman" pitchFamily="18" charset="0"/>
              </a:rPr>
              <a:t> 11 (12)-х </a:t>
            </a:r>
            <a:r>
              <a:rPr lang="ru-RU" dirty="0" err="1">
                <a:latin typeface="Times New Roman" pitchFamily="18" charset="0"/>
                <a:cs typeface="Times New Roman" pitchFamily="18" charset="0"/>
              </a:rPr>
              <a:t>класів</a:t>
            </a:r>
            <a:r>
              <a:rPr lang="ru-RU" dirty="0">
                <a:latin typeface="Times New Roman" pitchFamily="18" charset="0"/>
                <a:cs typeface="Times New Roman" pitchFamily="18" charset="0"/>
              </a:rPr>
              <a:t> золотою </a:t>
            </a:r>
            <a:r>
              <a:rPr lang="ru-RU" dirty="0" err="1">
                <a:latin typeface="Times New Roman" pitchFamily="18" charset="0"/>
                <a:cs typeface="Times New Roman" pitchFamily="18" charset="0"/>
              </a:rPr>
              <a:t>медаллю</a:t>
            </a:r>
            <a:r>
              <a:rPr lang="ru-RU" dirty="0" smtClean="0">
                <a:latin typeface="Times New Roman" pitchFamily="18" charset="0"/>
                <a:cs typeface="Times New Roman" pitchFamily="18" charset="0"/>
              </a:rPr>
              <a:t>”;</a:t>
            </a:r>
          </a:p>
          <a:p>
            <a:r>
              <a:rPr lang="ru-RU" dirty="0" err="1" smtClean="0">
                <a:latin typeface="Times New Roman" pitchFamily="18" charset="0"/>
                <a:cs typeface="Times New Roman" pitchFamily="18" charset="0"/>
              </a:rPr>
              <a:t>Спільний</a:t>
            </a:r>
            <a:r>
              <a:rPr lang="ru-RU" dirty="0" smtClean="0">
                <a:latin typeface="Times New Roman" pitchFamily="18" charset="0"/>
                <a:cs typeface="Times New Roman" pitchFamily="18" charset="0"/>
              </a:rPr>
              <a:t> наказ МОНУ та МОЗУ </a:t>
            </a:r>
            <a:r>
              <a:rPr lang="ru-RU" dirty="0" err="1" smtClean="0">
                <a:latin typeface="Times New Roman" pitchFamily="18" charset="0"/>
                <a:cs typeface="Times New Roman" pitchFamily="18" charset="0"/>
              </a:rPr>
              <a:t>від</a:t>
            </a:r>
            <a:r>
              <a:rPr lang="ru-RU" dirty="0" smtClean="0">
                <a:latin typeface="Times New Roman" pitchFamily="18" charset="0"/>
                <a:cs typeface="Times New Roman" pitchFamily="18" charset="0"/>
              </a:rPr>
              <a:t> </a:t>
            </a:r>
            <a:r>
              <a:rPr lang="ru-RU" dirty="0">
                <a:latin typeface="Times New Roman" pitchFamily="18" charset="0"/>
                <a:cs typeface="Times New Roman" pitchFamily="18" charset="0"/>
              </a:rPr>
              <a:t>01 лютого 2013 </a:t>
            </a:r>
            <a:r>
              <a:rPr lang="ru-RU" dirty="0" smtClean="0">
                <a:latin typeface="Times New Roman" pitchFamily="18" charset="0"/>
                <a:cs typeface="Times New Roman" pitchFamily="18" charset="0"/>
              </a:rPr>
              <a:t>року № </a:t>
            </a:r>
            <a:r>
              <a:rPr lang="ru-RU" dirty="0">
                <a:latin typeface="Times New Roman" pitchFamily="18" charset="0"/>
                <a:cs typeface="Times New Roman" pitchFamily="18" charset="0"/>
              </a:rPr>
              <a:t>72/78 </a:t>
            </a:r>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«Про </a:t>
            </a:r>
            <a:r>
              <a:rPr lang="ru-RU" dirty="0" err="1">
                <a:latin typeface="Times New Roman" pitchFamily="18" charset="0"/>
                <a:cs typeface="Times New Roman" pitchFamily="18" charset="0"/>
              </a:rPr>
              <a:t>затвердження</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Інструкції</a:t>
            </a:r>
            <a:r>
              <a:rPr lang="ru-RU" dirty="0">
                <a:latin typeface="Times New Roman" pitchFamily="18" charset="0"/>
                <a:cs typeface="Times New Roman" pitchFamily="18" charset="0"/>
              </a:rPr>
              <a:t> про </a:t>
            </a:r>
            <a:r>
              <a:rPr lang="ru-RU" dirty="0" err="1" smtClean="0">
                <a:latin typeface="Times New Roman" pitchFamily="18" charset="0"/>
                <a:cs typeface="Times New Roman" pitchFamily="18" charset="0"/>
              </a:rPr>
              <a:t>звільнення</a:t>
            </a:r>
            <a:r>
              <a:rPr lang="ru-RU" dirty="0">
                <a:latin typeface="Times New Roman" pitchFamily="18" charset="0"/>
                <a:cs typeface="Times New Roman" pitchFamily="18" charset="0"/>
              </a:rPr>
              <a:t> </a:t>
            </a:r>
            <a:r>
              <a:rPr lang="ru-RU" dirty="0" err="1" smtClean="0">
                <a:latin typeface="Times New Roman" pitchFamily="18" charset="0"/>
                <a:cs typeface="Times New Roman" pitchFamily="18" charset="0"/>
              </a:rPr>
              <a:t>від</a:t>
            </a:r>
            <a:r>
              <a:rPr lang="ru-RU" dirty="0" smtClean="0">
                <a:latin typeface="Times New Roman" pitchFamily="18" charset="0"/>
                <a:cs typeface="Times New Roman" pitchFamily="18" charset="0"/>
              </a:rPr>
              <a:t> </a:t>
            </a:r>
            <a:r>
              <a:rPr lang="ru-RU" dirty="0" err="1">
                <a:latin typeface="Times New Roman" pitchFamily="18" charset="0"/>
                <a:cs typeface="Times New Roman" pitchFamily="18" charset="0"/>
              </a:rPr>
              <a:t>проходження</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державної</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підсумкової</a:t>
            </a:r>
            <a:r>
              <a:rPr lang="ru-RU" dirty="0">
                <a:latin typeface="Times New Roman" pitchFamily="18" charset="0"/>
                <a:cs typeface="Times New Roman" pitchFamily="18" charset="0"/>
              </a:rPr>
              <a:t> </a:t>
            </a:r>
            <a:r>
              <a:rPr lang="ru-RU" dirty="0" err="1" smtClean="0">
                <a:latin typeface="Times New Roman" pitchFamily="18" charset="0"/>
                <a:cs typeface="Times New Roman" pitchFamily="18" charset="0"/>
              </a:rPr>
              <a:t>атестації</a:t>
            </a:r>
            <a:r>
              <a:rPr lang="ru-RU" dirty="0">
                <a:latin typeface="Times New Roman" pitchFamily="18" charset="0"/>
                <a:cs typeface="Times New Roman" pitchFamily="18" charset="0"/>
              </a:rPr>
              <a:t> </a:t>
            </a:r>
            <a:r>
              <a:rPr lang="ru-RU" dirty="0" err="1" smtClean="0">
                <a:latin typeface="Times New Roman" pitchFamily="18" charset="0"/>
                <a:cs typeface="Times New Roman" pitchFamily="18" charset="0"/>
              </a:rPr>
              <a:t>учнів</a:t>
            </a:r>
            <a:r>
              <a:rPr lang="ru-RU" dirty="0" smtClean="0">
                <a:latin typeface="Times New Roman" pitchFamily="18" charset="0"/>
                <a:cs typeface="Times New Roman" pitchFamily="18" charset="0"/>
              </a:rPr>
              <a:t> </a:t>
            </a:r>
            <a:r>
              <a:rPr lang="ru-RU" dirty="0">
                <a:latin typeface="Times New Roman" pitchFamily="18" charset="0"/>
                <a:cs typeface="Times New Roman" pitchFamily="18" charset="0"/>
              </a:rPr>
              <a:t>(</a:t>
            </a:r>
            <a:r>
              <a:rPr lang="ru-RU" dirty="0" err="1" smtClean="0">
                <a:latin typeface="Times New Roman" pitchFamily="18" charset="0"/>
                <a:cs typeface="Times New Roman" pitchFamily="18" charset="0"/>
              </a:rPr>
              <a:t>вихованців</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загальноосвітніх</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навчальних</a:t>
            </a:r>
            <a:r>
              <a:rPr lang="ru-RU" dirty="0">
                <a:latin typeface="Times New Roman" pitchFamily="18" charset="0"/>
                <a:cs typeface="Times New Roman" pitchFamily="18" charset="0"/>
              </a:rPr>
              <a:t> </a:t>
            </a:r>
            <a:r>
              <a:rPr lang="ru-RU" dirty="0" err="1" smtClean="0">
                <a:latin typeface="Times New Roman" pitchFamily="18" charset="0"/>
                <a:cs typeface="Times New Roman" pitchFamily="18" charset="0"/>
              </a:rPr>
              <a:t>закладів</a:t>
            </a:r>
            <a:r>
              <a:rPr lang="ru-RU" dirty="0" smtClean="0">
                <a:latin typeface="Times New Roman" pitchFamily="18" charset="0"/>
                <a:cs typeface="Times New Roman" pitchFamily="18" charset="0"/>
              </a:rPr>
              <a:t> </a:t>
            </a:r>
            <a:r>
              <a:rPr lang="ru-RU" dirty="0">
                <a:latin typeface="Times New Roman" pitchFamily="18" charset="0"/>
                <a:cs typeface="Times New Roman" pitchFamily="18" charset="0"/>
              </a:rPr>
              <a:t>за станом </a:t>
            </a:r>
            <a:r>
              <a:rPr lang="ru-RU" dirty="0" err="1" smtClean="0">
                <a:latin typeface="Times New Roman" pitchFamily="18" charset="0"/>
                <a:cs typeface="Times New Roman" pitchFamily="18" charset="0"/>
              </a:rPr>
              <a:t>здоров’я</a:t>
            </a:r>
            <a:r>
              <a:rPr lang="ru-RU" dirty="0" smtClean="0">
                <a:latin typeface="Times New Roman" pitchFamily="18" charset="0"/>
                <a:cs typeface="Times New Roman" pitchFamily="18" charset="0"/>
              </a:rPr>
              <a:t>»</a:t>
            </a:r>
            <a:endParaRPr lang="ru-RU" dirty="0">
              <a:latin typeface="Times New Roman" pitchFamily="18" charset="0"/>
              <a:cs typeface="Times New Roman" pitchFamily="18" charset="0"/>
            </a:endParaRPr>
          </a:p>
        </p:txBody>
      </p:sp>
      <p:sp>
        <p:nvSpPr>
          <p:cNvPr id="4" name="Заголовок 1"/>
          <p:cNvSpPr txBox="1">
            <a:spLocks/>
          </p:cNvSpPr>
          <p:nvPr/>
        </p:nvSpPr>
        <p:spPr>
          <a:xfrm>
            <a:off x="-11966" y="1268760"/>
            <a:ext cx="9905999" cy="789626"/>
          </a:xfrm>
          <a:prstGeom prst="rect">
            <a:avLst/>
          </a:prstGeom>
        </p:spPr>
        <p:txBody>
          <a:bodyPr/>
          <a:lstStyle>
            <a:lvl1pPr algn="l" defTabSz="912527" rtl="0" eaLnBrk="0" fontAlgn="base" hangingPunct="0">
              <a:spcBef>
                <a:spcPct val="0"/>
              </a:spcBef>
              <a:spcAft>
                <a:spcPct val="0"/>
              </a:spcAft>
              <a:defRPr sz="1900" b="1">
                <a:solidFill>
                  <a:schemeClr val="tx1"/>
                </a:solidFill>
                <a:latin typeface="+mj-lt"/>
                <a:ea typeface="+mj-ea"/>
                <a:cs typeface="+mj-cs"/>
              </a:defRPr>
            </a:lvl1pPr>
            <a:lvl2pPr algn="l" defTabSz="912527" rtl="0" eaLnBrk="0" fontAlgn="base" hangingPunct="0">
              <a:spcBef>
                <a:spcPct val="0"/>
              </a:spcBef>
              <a:spcAft>
                <a:spcPct val="0"/>
              </a:spcAft>
              <a:defRPr sz="1900" b="1">
                <a:solidFill>
                  <a:schemeClr val="tx2"/>
                </a:solidFill>
                <a:latin typeface="Arial" pitchFamily="34" charset="0"/>
                <a:ea typeface="MS PGothic" pitchFamily="34" charset="-128"/>
              </a:defRPr>
            </a:lvl2pPr>
            <a:lvl3pPr algn="l" defTabSz="912527" rtl="0" eaLnBrk="0" fontAlgn="base" hangingPunct="0">
              <a:spcBef>
                <a:spcPct val="0"/>
              </a:spcBef>
              <a:spcAft>
                <a:spcPct val="0"/>
              </a:spcAft>
              <a:defRPr sz="1900" b="1">
                <a:solidFill>
                  <a:schemeClr val="tx2"/>
                </a:solidFill>
                <a:latin typeface="Arial" pitchFamily="34" charset="0"/>
                <a:ea typeface="MS PGothic" pitchFamily="34" charset="-128"/>
              </a:defRPr>
            </a:lvl3pPr>
            <a:lvl4pPr algn="l" defTabSz="912527" rtl="0" eaLnBrk="0" fontAlgn="base" hangingPunct="0">
              <a:spcBef>
                <a:spcPct val="0"/>
              </a:spcBef>
              <a:spcAft>
                <a:spcPct val="0"/>
              </a:spcAft>
              <a:defRPr sz="1900" b="1">
                <a:solidFill>
                  <a:schemeClr val="tx2"/>
                </a:solidFill>
                <a:latin typeface="Arial" pitchFamily="34" charset="0"/>
                <a:ea typeface="MS PGothic" pitchFamily="34" charset="-128"/>
              </a:defRPr>
            </a:lvl4pPr>
            <a:lvl5pPr algn="l" defTabSz="912527" rtl="0" eaLnBrk="0" fontAlgn="base" hangingPunct="0">
              <a:spcBef>
                <a:spcPct val="0"/>
              </a:spcBef>
              <a:spcAft>
                <a:spcPct val="0"/>
              </a:spcAft>
              <a:defRPr sz="1900" b="1">
                <a:solidFill>
                  <a:schemeClr val="tx2"/>
                </a:solidFill>
                <a:latin typeface="Arial" pitchFamily="34" charset="0"/>
                <a:ea typeface="MS PGothic" pitchFamily="34" charset="-128"/>
              </a:defRPr>
            </a:lvl5pPr>
            <a:lvl6pPr marL="431543" algn="l" defTabSz="912527" rtl="0" fontAlgn="base">
              <a:spcBef>
                <a:spcPct val="0"/>
              </a:spcBef>
              <a:spcAft>
                <a:spcPct val="0"/>
              </a:spcAft>
              <a:defRPr sz="1900" b="1">
                <a:solidFill>
                  <a:schemeClr val="tx2"/>
                </a:solidFill>
                <a:latin typeface="Arial" pitchFamily="34" charset="0"/>
                <a:ea typeface="MS PGothic" pitchFamily="34" charset="-128"/>
              </a:defRPr>
            </a:lvl6pPr>
            <a:lvl7pPr marL="863083" algn="l" defTabSz="912527" rtl="0" fontAlgn="base">
              <a:spcBef>
                <a:spcPct val="0"/>
              </a:spcBef>
              <a:spcAft>
                <a:spcPct val="0"/>
              </a:spcAft>
              <a:defRPr sz="1900" b="1">
                <a:solidFill>
                  <a:schemeClr val="tx2"/>
                </a:solidFill>
                <a:latin typeface="Arial" pitchFamily="34" charset="0"/>
                <a:ea typeface="MS PGothic" pitchFamily="34" charset="-128"/>
              </a:defRPr>
            </a:lvl7pPr>
            <a:lvl8pPr marL="1294623" algn="l" defTabSz="912527" rtl="0" fontAlgn="base">
              <a:spcBef>
                <a:spcPct val="0"/>
              </a:spcBef>
              <a:spcAft>
                <a:spcPct val="0"/>
              </a:spcAft>
              <a:defRPr sz="1900" b="1">
                <a:solidFill>
                  <a:schemeClr val="tx2"/>
                </a:solidFill>
                <a:latin typeface="Arial" pitchFamily="34" charset="0"/>
                <a:ea typeface="MS PGothic" pitchFamily="34" charset="-128"/>
              </a:defRPr>
            </a:lvl8pPr>
            <a:lvl9pPr marL="1726166" algn="l" defTabSz="912527" rtl="0" fontAlgn="base">
              <a:spcBef>
                <a:spcPct val="0"/>
              </a:spcBef>
              <a:spcAft>
                <a:spcPct val="0"/>
              </a:spcAft>
              <a:defRPr sz="1900" b="1">
                <a:solidFill>
                  <a:schemeClr val="tx2"/>
                </a:solidFill>
                <a:latin typeface="Arial" pitchFamily="34" charset="0"/>
                <a:ea typeface="MS PGothic" pitchFamily="34" charset="-128"/>
              </a:defRPr>
            </a:lvl9pPr>
          </a:lstStyle>
          <a:p>
            <a:pPr algn="ctr">
              <a:spcBef>
                <a:spcPts val="1200"/>
              </a:spcBef>
            </a:pPr>
            <a:r>
              <a:rPr lang="uk-UA" kern="0" dirty="0" smtClean="0"/>
              <a:t/>
            </a:r>
            <a:br>
              <a:rPr lang="uk-UA" kern="0" dirty="0" smtClean="0"/>
            </a:br>
            <a:r>
              <a:rPr lang="uk-UA" kern="0" dirty="0" smtClean="0"/>
              <a:t/>
            </a:r>
            <a:br>
              <a:rPr lang="uk-UA" kern="0" dirty="0" smtClean="0"/>
            </a:br>
            <a:r>
              <a:rPr lang="uk-UA" kern="0" dirty="0" smtClean="0"/>
              <a:t/>
            </a:r>
            <a:br>
              <a:rPr lang="uk-UA" kern="0" dirty="0" smtClean="0"/>
            </a:br>
            <a:r>
              <a:rPr lang="uk-UA" kern="0" dirty="0" smtClean="0"/>
              <a:t/>
            </a:r>
            <a:br>
              <a:rPr lang="uk-UA" kern="0" dirty="0" smtClean="0"/>
            </a:br>
            <a:r>
              <a:rPr lang="uk-UA" kern="0" dirty="0" smtClean="0"/>
              <a:t/>
            </a:r>
            <a:br>
              <a:rPr lang="uk-UA" kern="0" dirty="0" smtClean="0"/>
            </a:br>
            <a:endParaRPr lang="uk-UA" kern="0" dirty="0"/>
          </a:p>
        </p:txBody>
      </p:sp>
      <p:sp>
        <p:nvSpPr>
          <p:cNvPr id="6" name="Заголовок 1"/>
          <p:cNvSpPr txBox="1">
            <a:spLocks/>
          </p:cNvSpPr>
          <p:nvPr/>
        </p:nvSpPr>
        <p:spPr>
          <a:xfrm>
            <a:off x="0" y="116632"/>
            <a:ext cx="9906000" cy="789626"/>
          </a:xfrm>
          <a:prstGeom prst="rect">
            <a:avLst/>
          </a:prstGeom>
        </p:spPr>
        <p:txBody>
          <a:bodyPr/>
          <a:lstStyle>
            <a:lvl1pPr algn="ctr" defTabSz="912527" rtl="0" eaLnBrk="0" fontAlgn="base" hangingPunct="0">
              <a:spcBef>
                <a:spcPct val="0"/>
              </a:spcBef>
              <a:spcAft>
                <a:spcPct val="0"/>
              </a:spcAft>
              <a:defRPr sz="3200" b="0">
                <a:solidFill>
                  <a:schemeClr val="bg1"/>
                </a:solidFill>
                <a:latin typeface="+mj-lt"/>
                <a:ea typeface="+mj-ea"/>
                <a:cs typeface="+mj-cs"/>
              </a:defRPr>
            </a:lvl1pPr>
            <a:lvl2pPr algn="l" defTabSz="912527" rtl="0" eaLnBrk="0" fontAlgn="base" hangingPunct="0">
              <a:spcBef>
                <a:spcPct val="0"/>
              </a:spcBef>
              <a:spcAft>
                <a:spcPct val="0"/>
              </a:spcAft>
              <a:defRPr sz="1900" b="1">
                <a:solidFill>
                  <a:schemeClr val="tx2"/>
                </a:solidFill>
                <a:latin typeface="Arial" pitchFamily="34" charset="0"/>
                <a:ea typeface="MS PGothic" pitchFamily="34" charset="-128"/>
              </a:defRPr>
            </a:lvl2pPr>
            <a:lvl3pPr algn="l" defTabSz="912527" rtl="0" eaLnBrk="0" fontAlgn="base" hangingPunct="0">
              <a:spcBef>
                <a:spcPct val="0"/>
              </a:spcBef>
              <a:spcAft>
                <a:spcPct val="0"/>
              </a:spcAft>
              <a:defRPr sz="1900" b="1">
                <a:solidFill>
                  <a:schemeClr val="tx2"/>
                </a:solidFill>
                <a:latin typeface="Arial" pitchFamily="34" charset="0"/>
                <a:ea typeface="MS PGothic" pitchFamily="34" charset="-128"/>
              </a:defRPr>
            </a:lvl3pPr>
            <a:lvl4pPr algn="l" defTabSz="912527" rtl="0" eaLnBrk="0" fontAlgn="base" hangingPunct="0">
              <a:spcBef>
                <a:spcPct val="0"/>
              </a:spcBef>
              <a:spcAft>
                <a:spcPct val="0"/>
              </a:spcAft>
              <a:defRPr sz="1900" b="1">
                <a:solidFill>
                  <a:schemeClr val="tx2"/>
                </a:solidFill>
                <a:latin typeface="Arial" pitchFamily="34" charset="0"/>
                <a:ea typeface="MS PGothic" pitchFamily="34" charset="-128"/>
              </a:defRPr>
            </a:lvl4pPr>
            <a:lvl5pPr algn="l" defTabSz="912527" rtl="0" eaLnBrk="0" fontAlgn="base" hangingPunct="0">
              <a:spcBef>
                <a:spcPct val="0"/>
              </a:spcBef>
              <a:spcAft>
                <a:spcPct val="0"/>
              </a:spcAft>
              <a:defRPr sz="1900" b="1">
                <a:solidFill>
                  <a:schemeClr val="tx2"/>
                </a:solidFill>
                <a:latin typeface="Arial" pitchFamily="34" charset="0"/>
                <a:ea typeface="MS PGothic" pitchFamily="34" charset="-128"/>
              </a:defRPr>
            </a:lvl5pPr>
            <a:lvl6pPr marL="431543" algn="l" defTabSz="912527" rtl="0" fontAlgn="base">
              <a:spcBef>
                <a:spcPct val="0"/>
              </a:spcBef>
              <a:spcAft>
                <a:spcPct val="0"/>
              </a:spcAft>
              <a:defRPr sz="1900" b="1">
                <a:solidFill>
                  <a:schemeClr val="tx2"/>
                </a:solidFill>
                <a:latin typeface="Arial" pitchFamily="34" charset="0"/>
                <a:ea typeface="MS PGothic" pitchFamily="34" charset="-128"/>
              </a:defRPr>
            </a:lvl6pPr>
            <a:lvl7pPr marL="863083" algn="l" defTabSz="912527" rtl="0" fontAlgn="base">
              <a:spcBef>
                <a:spcPct val="0"/>
              </a:spcBef>
              <a:spcAft>
                <a:spcPct val="0"/>
              </a:spcAft>
              <a:defRPr sz="1900" b="1">
                <a:solidFill>
                  <a:schemeClr val="tx2"/>
                </a:solidFill>
                <a:latin typeface="Arial" pitchFamily="34" charset="0"/>
                <a:ea typeface="MS PGothic" pitchFamily="34" charset="-128"/>
              </a:defRPr>
            </a:lvl7pPr>
            <a:lvl8pPr marL="1294623" algn="l" defTabSz="912527" rtl="0" fontAlgn="base">
              <a:spcBef>
                <a:spcPct val="0"/>
              </a:spcBef>
              <a:spcAft>
                <a:spcPct val="0"/>
              </a:spcAft>
              <a:defRPr sz="1900" b="1">
                <a:solidFill>
                  <a:schemeClr val="tx2"/>
                </a:solidFill>
                <a:latin typeface="Arial" pitchFamily="34" charset="0"/>
                <a:ea typeface="MS PGothic" pitchFamily="34" charset="-128"/>
              </a:defRPr>
            </a:lvl8pPr>
            <a:lvl9pPr marL="1726166" algn="l" defTabSz="912527" rtl="0" fontAlgn="base">
              <a:spcBef>
                <a:spcPct val="0"/>
              </a:spcBef>
              <a:spcAft>
                <a:spcPct val="0"/>
              </a:spcAft>
              <a:defRPr sz="1900" b="1">
                <a:solidFill>
                  <a:schemeClr val="tx2"/>
                </a:solidFill>
                <a:latin typeface="Arial" pitchFamily="34" charset="0"/>
                <a:ea typeface="MS PGothic" pitchFamily="34" charset="-128"/>
              </a:defRPr>
            </a:lvl9pPr>
          </a:lstStyle>
          <a:p>
            <a:r>
              <a:rPr lang="uk-UA" b="1" dirty="0" smtClean="0">
                <a:solidFill>
                  <a:srgbClr val="FF0000"/>
                </a:solidFill>
              </a:rPr>
              <a:t>НОРМАТИВНА БАЗА</a:t>
            </a:r>
            <a:endParaRPr lang="uk-UA" b="1" dirty="0">
              <a:solidFill>
                <a:srgbClr val="FF0000"/>
              </a:solidFill>
            </a:endParaRPr>
          </a:p>
        </p:txBody>
      </p:sp>
    </p:spTree>
    <p:extLst>
      <p:ext uri="{BB962C8B-B14F-4D97-AF65-F5344CB8AC3E}">
        <p14:creationId xmlns:p14="http://schemas.microsoft.com/office/powerpoint/2010/main" val="31022324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ДЕРЖАВНА ПІДСУМКОВА АТЕСТАЦІЯ </a:t>
            </a:r>
            <a:endParaRPr lang="uk-UA" dirty="0"/>
          </a:p>
        </p:txBody>
      </p:sp>
      <p:sp>
        <p:nvSpPr>
          <p:cNvPr id="3" name="Місце для вмісту 2"/>
          <p:cNvSpPr>
            <a:spLocks noGrp="1"/>
          </p:cNvSpPr>
          <p:nvPr>
            <p:ph idx="1"/>
          </p:nvPr>
        </p:nvSpPr>
        <p:spPr/>
        <p:txBody>
          <a:bodyPr/>
          <a:lstStyle/>
          <a:p>
            <a:pPr marL="0" indent="0">
              <a:buNone/>
            </a:pPr>
            <a:r>
              <a:rPr lang="uk-UA" dirty="0" smtClean="0">
                <a:latin typeface="Arial Black" pitchFamily="34" charset="0"/>
              </a:rPr>
              <a:t>4 КЛАС </a:t>
            </a:r>
          </a:p>
          <a:p>
            <a:pPr marL="0" indent="0">
              <a:buNone/>
            </a:pPr>
            <a:endParaRPr lang="uk-UA" dirty="0" smtClean="0"/>
          </a:p>
          <a:p>
            <a:pPr marL="0" indent="0">
              <a:buNone/>
            </a:pPr>
            <a:r>
              <a:rPr lang="uk-UA" dirty="0" smtClean="0"/>
              <a:t>З 12 </a:t>
            </a:r>
            <a:r>
              <a:rPr lang="uk-UA" dirty="0"/>
              <a:t>по 21 травня з трьох </a:t>
            </a:r>
            <a:r>
              <a:rPr lang="uk-UA" dirty="0" smtClean="0"/>
              <a:t>предметів у формі </a:t>
            </a:r>
            <a:r>
              <a:rPr lang="uk-UA" dirty="0" smtClean="0">
                <a:solidFill>
                  <a:srgbClr val="FF0000"/>
                </a:solidFill>
              </a:rPr>
              <a:t>ЗВИЧАЙНИХ</a:t>
            </a:r>
            <a:r>
              <a:rPr lang="uk-UA" dirty="0" smtClean="0"/>
              <a:t> контрольних робіт</a:t>
            </a:r>
          </a:p>
          <a:p>
            <a:pPr marL="0" indent="0">
              <a:buNone/>
            </a:pPr>
            <a:endParaRPr lang="uk-UA" dirty="0" smtClean="0"/>
          </a:p>
          <a:p>
            <a:pPr>
              <a:buFontTx/>
              <a:buChar char="-"/>
            </a:pPr>
            <a:r>
              <a:rPr lang="uk-UA" dirty="0" smtClean="0"/>
              <a:t>українська мова</a:t>
            </a:r>
          </a:p>
          <a:p>
            <a:pPr>
              <a:buFontTx/>
              <a:buChar char="-"/>
            </a:pPr>
            <a:endParaRPr lang="uk-UA" dirty="0" smtClean="0"/>
          </a:p>
          <a:p>
            <a:pPr>
              <a:buFontTx/>
              <a:buChar char="-"/>
            </a:pPr>
            <a:r>
              <a:rPr lang="uk-UA" dirty="0" smtClean="0"/>
              <a:t>літературне читання</a:t>
            </a:r>
          </a:p>
          <a:p>
            <a:pPr>
              <a:buFontTx/>
              <a:buChar char="-"/>
            </a:pPr>
            <a:endParaRPr lang="uk-UA" dirty="0" smtClean="0"/>
          </a:p>
          <a:p>
            <a:pPr>
              <a:buFontTx/>
              <a:buChar char="-"/>
            </a:pPr>
            <a:r>
              <a:rPr lang="uk-UA" dirty="0" smtClean="0"/>
              <a:t>математика</a:t>
            </a:r>
            <a:endParaRPr lang="uk-UA" dirty="0"/>
          </a:p>
        </p:txBody>
      </p:sp>
    </p:spTree>
    <p:extLst>
      <p:ext uri="{BB962C8B-B14F-4D97-AF65-F5344CB8AC3E}">
        <p14:creationId xmlns:p14="http://schemas.microsoft.com/office/powerpoint/2010/main" val="7029705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44488" y="1199760"/>
            <a:ext cx="9200761" cy="4801961"/>
          </a:xfrm>
        </p:spPr>
        <p:txBody>
          <a:bodyPr/>
          <a:lstStyle/>
          <a:p>
            <a:r>
              <a:rPr lang="uk-UA" dirty="0">
                <a:latin typeface="Times New Roman" pitchFamily="18" charset="0"/>
                <a:cs typeface="Times New Roman" pitchFamily="18" charset="0"/>
              </a:rPr>
              <a:t>Атестація з кожного предмета проводиться </a:t>
            </a:r>
            <a:r>
              <a:rPr lang="uk-UA" b="1" dirty="0">
                <a:latin typeface="Times New Roman" pitchFamily="18" charset="0"/>
                <a:cs typeface="Times New Roman" pitchFamily="18" charset="0"/>
              </a:rPr>
              <a:t>письмово</a:t>
            </a:r>
            <a:r>
              <a:rPr lang="uk-UA" dirty="0">
                <a:latin typeface="Times New Roman" pitchFamily="18" charset="0"/>
                <a:cs typeface="Times New Roman" pitchFamily="18" charset="0"/>
              </a:rPr>
              <a:t> у формі підсумкових контрольних робіт.</a:t>
            </a:r>
            <a:endParaRPr lang="ru-RU" dirty="0">
              <a:latin typeface="Times New Roman" pitchFamily="18" charset="0"/>
              <a:cs typeface="Times New Roman" pitchFamily="18" charset="0"/>
            </a:endParaRPr>
          </a:p>
          <a:p>
            <a:r>
              <a:rPr lang="uk-UA" dirty="0">
                <a:latin typeface="Times New Roman" pitchFamily="18" charset="0"/>
                <a:cs typeface="Times New Roman" pitchFamily="18" charset="0"/>
              </a:rPr>
              <a:t>Контрольні роботи проводяться в загальноосвітніх навчальних закладах відповідно до календарного планування </a:t>
            </a:r>
            <a:r>
              <a:rPr lang="uk-UA" b="1" dirty="0">
                <a:latin typeface="Times New Roman" pitchFamily="18" charset="0"/>
                <a:cs typeface="Times New Roman" pitchFamily="18" charset="0"/>
              </a:rPr>
              <a:t>на другому чи третьому уроці</a:t>
            </a:r>
            <a:r>
              <a:rPr lang="uk-UA" dirty="0">
                <a:latin typeface="Times New Roman" pitchFamily="18" charset="0"/>
                <a:cs typeface="Times New Roman" pitchFamily="18" charset="0"/>
              </a:rPr>
              <a:t>, окрім </a:t>
            </a:r>
            <a:r>
              <a:rPr lang="uk-UA" b="1" dirty="0">
                <a:latin typeface="Times New Roman" pitchFamily="18" charset="0"/>
                <a:cs typeface="Times New Roman" pitchFamily="18" charset="0"/>
              </a:rPr>
              <a:t>понеділка і п'ятниці</a:t>
            </a:r>
            <a:r>
              <a:rPr lang="uk-UA" dirty="0">
                <a:latin typeface="Times New Roman" pitchFamily="18" charset="0"/>
                <a:cs typeface="Times New Roman" pitchFamily="18" charset="0"/>
              </a:rPr>
              <a:t>, а також </a:t>
            </a:r>
            <a:r>
              <a:rPr lang="uk-UA" b="1" dirty="0">
                <a:latin typeface="Times New Roman" pitchFamily="18" charset="0"/>
                <a:cs typeface="Times New Roman" pitchFamily="18" charset="0"/>
              </a:rPr>
              <a:t>днів перед і після святкових</a:t>
            </a:r>
            <a:r>
              <a:rPr lang="uk-UA" dirty="0">
                <a:latin typeface="Times New Roman" pitchFamily="18" charset="0"/>
                <a:cs typeface="Times New Roman" pitchFamily="18" charset="0"/>
              </a:rPr>
              <a:t>.</a:t>
            </a:r>
            <a:endParaRPr lang="ru-RU" dirty="0">
              <a:latin typeface="Times New Roman" pitchFamily="18" charset="0"/>
              <a:cs typeface="Times New Roman" pitchFamily="18" charset="0"/>
            </a:endParaRPr>
          </a:p>
          <a:p>
            <a:r>
              <a:rPr lang="uk-UA" dirty="0">
                <a:latin typeface="Times New Roman" pitchFamily="18" charset="0"/>
                <a:cs typeface="Times New Roman" pitchFamily="18" charset="0"/>
              </a:rPr>
              <a:t>На проведення контрольної роботи відводиться </a:t>
            </a:r>
            <a:r>
              <a:rPr lang="uk-UA" b="1" dirty="0">
                <a:latin typeface="Times New Roman" pitchFamily="18" charset="0"/>
                <a:cs typeface="Times New Roman" pitchFamily="18" charset="0"/>
              </a:rPr>
              <a:t>1 академічна година (один урок): </a:t>
            </a:r>
            <a:r>
              <a:rPr lang="uk-UA" dirty="0">
                <a:latin typeface="Times New Roman" pitchFamily="18" charset="0"/>
                <a:cs typeface="Times New Roman" pitchFamily="18" charset="0"/>
              </a:rPr>
              <a:t>5 хв. – на пояснення змісту роботи та інструкції щодо її виконання і 35 хв. – на її виконання.</a:t>
            </a:r>
            <a:endParaRPr lang="ru-RU" dirty="0">
              <a:latin typeface="Times New Roman" pitchFamily="18" charset="0"/>
              <a:cs typeface="Times New Roman" pitchFamily="18" charset="0"/>
            </a:endParaRPr>
          </a:p>
          <a:p>
            <a:r>
              <a:rPr lang="uk-UA" dirty="0">
                <a:latin typeface="Times New Roman" pitchFamily="18" charset="0"/>
                <a:cs typeface="Times New Roman" pitchFamily="18" charset="0"/>
              </a:rPr>
              <a:t>Тексти підсумкової контрольної роботи вчитель записує до початку уроку на дошці або заздалегідь друкує на окремих аркушах і перед уроком роздає кожному учневі.</a:t>
            </a:r>
            <a:endParaRPr lang="ru-RU" dirty="0">
              <a:latin typeface="Times New Roman" pitchFamily="18" charset="0"/>
              <a:cs typeface="Times New Roman" pitchFamily="18" charset="0"/>
            </a:endParaRPr>
          </a:p>
          <a:p>
            <a:endParaRPr lang="ru-RU" dirty="0"/>
          </a:p>
        </p:txBody>
      </p:sp>
      <p:sp>
        <p:nvSpPr>
          <p:cNvPr id="4" name="Номер слайда 3"/>
          <p:cNvSpPr>
            <a:spLocks noGrp="1"/>
          </p:cNvSpPr>
          <p:nvPr>
            <p:ph type="sldNum" sz="quarter" idx="10"/>
          </p:nvPr>
        </p:nvSpPr>
        <p:spPr/>
        <p:txBody>
          <a:bodyPr/>
          <a:lstStyle/>
          <a:p>
            <a:pPr algn="r" defTabSz="912770"/>
            <a:fld id="{53400EF4-D14B-4B3E-8643-5A6D23594193}" type="slidenum">
              <a:rPr lang="uk-UA" smtClean="0">
                <a:solidFill>
                  <a:prstClr val="black">
                    <a:tint val="75000"/>
                  </a:prstClr>
                </a:solidFill>
              </a:rPr>
              <a:pPr algn="r" defTabSz="912770"/>
              <a:t>5</a:t>
            </a:fld>
            <a:endParaRPr lang="uk-UA" dirty="0">
              <a:solidFill>
                <a:prstClr val="black">
                  <a:tint val="75000"/>
                </a:prstClr>
              </a:solidFill>
            </a:endParaRPr>
          </a:p>
        </p:txBody>
      </p:sp>
      <p:sp>
        <p:nvSpPr>
          <p:cNvPr id="5" name="Заголовок 1"/>
          <p:cNvSpPr>
            <a:spLocks noGrp="1"/>
          </p:cNvSpPr>
          <p:nvPr>
            <p:ph type="title"/>
          </p:nvPr>
        </p:nvSpPr>
        <p:spPr/>
        <p:txBody>
          <a:bodyPr/>
          <a:lstStyle/>
          <a:p>
            <a:r>
              <a:rPr lang="uk-UA" dirty="0" smtClean="0"/>
              <a:t>ДЕРЖАВНА ПІДСУМКОВА АТЕСТАЦІЯ </a:t>
            </a:r>
            <a:endParaRPr lang="uk-UA" dirty="0"/>
          </a:p>
        </p:txBody>
      </p:sp>
    </p:spTree>
    <p:extLst>
      <p:ext uri="{BB962C8B-B14F-4D97-AF65-F5344CB8AC3E}">
        <p14:creationId xmlns:p14="http://schemas.microsoft.com/office/powerpoint/2010/main" val="37455244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a:t>ДЕРЖАВНА ПІДСУМКОВА АТЕСТАЦІЯ </a:t>
            </a:r>
            <a:endParaRPr lang="ru-RU" dirty="0"/>
          </a:p>
        </p:txBody>
      </p:sp>
      <p:sp>
        <p:nvSpPr>
          <p:cNvPr id="3" name="Объект 2"/>
          <p:cNvSpPr>
            <a:spLocks noGrp="1"/>
          </p:cNvSpPr>
          <p:nvPr>
            <p:ph idx="1"/>
          </p:nvPr>
        </p:nvSpPr>
        <p:spPr>
          <a:xfrm>
            <a:off x="344488" y="1199760"/>
            <a:ext cx="9200761" cy="4801961"/>
          </a:xfrm>
        </p:spPr>
        <p:txBody>
          <a:bodyPr/>
          <a:lstStyle/>
          <a:p>
            <a:endParaRPr lang="uk-UA" dirty="0" smtClean="0"/>
          </a:p>
          <a:p>
            <a:endParaRPr lang="uk-UA" dirty="0"/>
          </a:p>
          <a:p>
            <a:endParaRPr lang="uk-UA" dirty="0" smtClean="0"/>
          </a:p>
          <a:p>
            <a:r>
              <a:rPr lang="uk-UA" dirty="0" smtClean="0">
                <a:latin typeface="Times New Roman" pitchFamily="18" charset="0"/>
                <a:cs typeface="Times New Roman" pitchFamily="18" charset="0"/>
              </a:rPr>
              <a:t>Завдання </a:t>
            </a:r>
            <a:r>
              <a:rPr lang="uk-UA" dirty="0">
                <a:latin typeface="Times New Roman" pitchFamily="18" charset="0"/>
                <a:cs typeface="Times New Roman" pitchFamily="18" charset="0"/>
              </a:rPr>
              <a:t>для підсумкових контрольних робіт розробляються методичним об'єднанням учителів (кафедрою) початкових класів загальноосвітнього навчального закладу (вчителем початкових класів у школах з малою наповнюваністю учнів). </a:t>
            </a:r>
            <a:endParaRPr lang="ru-RU" dirty="0">
              <a:latin typeface="Times New Roman" pitchFamily="18" charset="0"/>
              <a:cs typeface="Times New Roman" pitchFamily="18" charset="0"/>
            </a:endParaRPr>
          </a:p>
          <a:p>
            <a:endParaRPr lang="ru-RU" dirty="0"/>
          </a:p>
        </p:txBody>
      </p:sp>
      <p:sp>
        <p:nvSpPr>
          <p:cNvPr id="4" name="Номер слайда 3"/>
          <p:cNvSpPr>
            <a:spLocks noGrp="1"/>
          </p:cNvSpPr>
          <p:nvPr>
            <p:ph type="sldNum" sz="quarter" idx="10"/>
          </p:nvPr>
        </p:nvSpPr>
        <p:spPr/>
        <p:txBody>
          <a:bodyPr/>
          <a:lstStyle/>
          <a:p>
            <a:pPr algn="r" defTabSz="912770"/>
            <a:fld id="{53400EF4-D14B-4B3E-8643-5A6D23594193}" type="slidenum">
              <a:rPr lang="uk-UA" smtClean="0">
                <a:solidFill>
                  <a:prstClr val="black">
                    <a:tint val="75000"/>
                  </a:prstClr>
                </a:solidFill>
              </a:rPr>
              <a:pPr algn="r" defTabSz="912770"/>
              <a:t>6</a:t>
            </a:fld>
            <a:endParaRPr lang="uk-UA" dirty="0">
              <a:solidFill>
                <a:prstClr val="black">
                  <a:tint val="75000"/>
                </a:prstClr>
              </a:solidFill>
            </a:endParaRPr>
          </a:p>
        </p:txBody>
      </p:sp>
    </p:spTree>
    <p:extLst>
      <p:ext uri="{BB962C8B-B14F-4D97-AF65-F5344CB8AC3E}">
        <p14:creationId xmlns:p14="http://schemas.microsoft.com/office/powerpoint/2010/main" val="8612074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ДЕРЖАВНА ПІДСУМКОВА АТЕСТАЦІЯ </a:t>
            </a:r>
            <a:endParaRPr lang="uk-UA" dirty="0"/>
          </a:p>
        </p:txBody>
      </p:sp>
      <p:sp>
        <p:nvSpPr>
          <p:cNvPr id="3" name="Місце для вмісту 2"/>
          <p:cNvSpPr>
            <a:spLocks noGrp="1"/>
          </p:cNvSpPr>
          <p:nvPr>
            <p:ph idx="1"/>
          </p:nvPr>
        </p:nvSpPr>
        <p:spPr/>
        <p:txBody>
          <a:bodyPr/>
          <a:lstStyle/>
          <a:p>
            <a:pPr marL="0" indent="0">
              <a:buNone/>
            </a:pPr>
            <a:r>
              <a:rPr lang="uk-UA" dirty="0" smtClean="0"/>
              <a:t>9 КЛАС</a:t>
            </a:r>
          </a:p>
          <a:p>
            <a:pPr marL="0" indent="0">
              <a:buNone/>
            </a:pPr>
            <a:endParaRPr lang="uk-UA" dirty="0" smtClean="0"/>
          </a:p>
          <a:p>
            <a:pPr marL="0" indent="0">
              <a:buNone/>
            </a:pPr>
            <a:r>
              <a:rPr lang="uk-UA" dirty="0" smtClean="0"/>
              <a:t>З 1 </a:t>
            </a:r>
            <a:r>
              <a:rPr lang="uk-UA" dirty="0"/>
              <a:t>по 8 червня з трьох </a:t>
            </a:r>
            <a:r>
              <a:rPr lang="uk-UA" dirty="0" smtClean="0"/>
              <a:t>предметів</a:t>
            </a:r>
          </a:p>
          <a:p>
            <a:pPr marL="0" indent="0">
              <a:buNone/>
            </a:pPr>
            <a:endParaRPr lang="uk-UA" dirty="0" smtClean="0"/>
          </a:p>
          <a:p>
            <a:pPr>
              <a:buFontTx/>
              <a:buChar char="-"/>
            </a:pPr>
            <a:r>
              <a:rPr lang="uk-UA" dirty="0" smtClean="0"/>
              <a:t>українська мова</a:t>
            </a:r>
          </a:p>
          <a:p>
            <a:pPr>
              <a:buFontTx/>
              <a:buChar char="-"/>
            </a:pPr>
            <a:endParaRPr lang="uk-UA" dirty="0" smtClean="0"/>
          </a:p>
          <a:p>
            <a:pPr>
              <a:buFontTx/>
              <a:buChar char="-"/>
            </a:pPr>
            <a:r>
              <a:rPr lang="uk-UA" dirty="0" smtClean="0"/>
              <a:t> математика</a:t>
            </a:r>
          </a:p>
          <a:p>
            <a:pPr>
              <a:buFontTx/>
              <a:buChar char="-"/>
            </a:pPr>
            <a:endParaRPr lang="uk-UA" dirty="0" smtClean="0"/>
          </a:p>
          <a:p>
            <a:pPr>
              <a:buFontTx/>
              <a:buChar char="-"/>
            </a:pPr>
            <a:r>
              <a:rPr lang="uk-UA" dirty="0" smtClean="0"/>
              <a:t>предмет </a:t>
            </a:r>
            <a:r>
              <a:rPr lang="uk-UA" dirty="0"/>
              <a:t>за вибором навчального </a:t>
            </a:r>
            <a:r>
              <a:rPr lang="uk-UA" dirty="0" smtClean="0"/>
              <a:t>закладу</a:t>
            </a:r>
            <a:endParaRPr lang="uk-UA" dirty="0"/>
          </a:p>
        </p:txBody>
      </p:sp>
    </p:spTree>
    <p:extLst>
      <p:ext uri="{BB962C8B-B14F-4D97-AF65-F5344CB8AC3E}">
        <p14:creationId xmlns:p14="http://schemas.microsoft.com/office/powerpoint/2010/main" val="1204119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pPr algn="ctr"/>
            <a:r>
              <a:rPr lang="uk-UA" sz="4800" b="1" dirty="0">
                <a:latin typeface="Times New Roman" pitchFamily="18" charset="0"/>
                <a:cs typeface="Times New Roman" pitchFamily="18" charset="0"/>
              </a:rPr>
              <a:t>Завдання для </a:t>
            </a:r>
            <a:r>
              <a:rPr lang="ru-RU" sz="4800" b="1" dirty="0" err="1">
                <a:latin typeface="Times New Roman" pitchFamily="18" charset="0"/>
                <a:cs typeface="Times New Roman" pitchFamily="18" charset="0"/>
              </a:rPr>
              <a:t>проведення</a:t>
            </a:r>
            <a:r>
              <a:rPr lang="uk-UA" sz="4800" b="1" dirty="0">
                <a:latin typeface="Times New Roman" pitchFamily="18" charset="0"/>
                <a:cs typeface="Times New Roman" pitchFamily="18" charset="0"/>
              </a:rPr>
              <a:t> атестації укладають учителі відповідного фаху, </a:t>
            </a:r>
            <a:endParaRPr lang="uk-UA" sz="4800" b="1" dirty="0" smtClean="0">
              <a:latin typeface="Times New Roman" pitchFamily="18" charset="0"/>
              <a:cs typeface="Times New Roman" pitchFamily="18" charset="0"/>
            </a:endParaRPr>
          </a:p>
          <a:p>
            <a:pPr marL="0" indent="0" algn="ctr">
              <a:buNone/>
            </a:pPr>
            <a:r>
              <a:rPr lang="uk-UA" sz="4800" b="1" dirty="0" smtClean="0">
                <a:latin typeface="Times New Roman" pitchFamily="18" charset="0"/>
                <a:cs typeface="Times New Roman" pitchFamily="18" charset="0"/>
              </a:rPr>
              <a:t>погоджує </a:t>
            </a:r>
            <a:r>
              <a:rPr lang="uk-UA" sz="4800" b="1" dirty="0">
                <a:latin typeface="Times New Roman" pitchFamily="18" charset="0"/>
                <a:cs typeface="Times New Roman" pitchFamily="18" charset="0"/>
              </a:rPr>
              <a:t>педагогічна рада та затверджує керівник навчального закладу</a:t>
            </a:r>
            <a:endParaRPr lang="ru-RU" sz="4800" b="1" dirty="0">
              <a:latin typeface="Times New Roman" pitchFamily="18" charset="0"/>
              <a:cs typeface="Times New Roman" pitchFamily="18" charset="0"/>
            </a:endParaRPr>
          </a:p>
        </p:txBody>
      </p:sp>
      <p:sp>
        <p:nvSpPr>
          <p:cNvPr id="4" name="Номер слайда 3"/>
          <p:cNvSpPr>
            <a:spLocks noGrp="1"/>
          </p:cNvSpPr>
          <p:nvPr>
            <p:ph type="sldNum" sz="quarter" idx="10"/>
          </p:nvPr>
        </p:nvSpPr>
        <p:spPr/>
        <p:txBody>
          <a:bodyPr/>
          <a:lstStyle/>
          <a:p>
            <a:pPr algn="r" defTabSz="912770"/>
            <a:fld id="{53400EF4-D14B-4B3E-8643-5A6D23594193}" type="slidenum">
              <a:rPr lang="uk-UA" smtClean="0">
                <a:solidFill>
                  <a:prstClr val="black">
                    <a:tint val="75000"/>
                  </a:prstClr>
                </a:solidFill>
              </a:rPr>
              <a:pPr algn="r" defTabSz="912770"/>
              <a:t>8</a:t>
            </a:fld>
            <a:endParaRPr lang="uk-UA" dirty="0">
              <a:solidFill>
                <a:prstClr val="black">
                  <a:tint val="75000"/>
                </a:prstClr>
              </a:solidFill>
            </a:endParaRPr>
          </a:p>
        </p:txBody>
      </p:sp>
    </p:spTree>
    <p:extLst>
      <p:ext uri="{BB962C8B-B14F-4D97-AF65-F5344CB8AC3E}">
        <p14:creationId xmlns:p14="http://schemas.microsoft.com/office/powerpoint/2010/main" val="13974544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ДЕРЖАВНА ПІДСУМКОВА АТЕСТАЦІЯ </a:t>
            </a:r>
            <a:endParaRPr lang="uk-UA" dirty="0"/>
          </a:p>
        </p:txBody>
      </p:sp>
      <p:sp>
        <p:nvSpPr>
          <p:cNvPr id="3" name="Місце для вмісту 2"/>
          <p:cNvSpPr>
            <a:spLocks noGrp="1"/>
          </p:cNvSpPr>
          <p:nvPr>
            <p:ph idx="1"/>
          </p:nvPr>
        </p:nvSpPr>
        <p:spPr>
          <a:xfrm>
            <a:off x="1234435" y="1199760"/>
            <a:ext cx="8310814" cy="5397592"/>
          </a:xfrm>
        </p:spPr>
        <p:txBody>
          <a:bodyPr/>
          <a:lstStyle/>
          <a:p>
            <a:pPr marL="0" indent="0">
              <a:buNone/>
            </a:pPr>
            <a:r>
              <a:rPr lang="uk-UA" dirty="0" smtClean="0"/>
              <a:t>11 КЛАС</a:t>
            </a:r>
          </a:p>
          <a:p>
            <a:pPr marL="0" indent="0">
              <a:buNone/>
            </a:pPr>
            <a:endParaRPr lang="uk-UA" dirty="0" smtClean="0"/>
          </a:p>
          <a:p>
            <a:pPr marL="0" indent="0">
              <a:buNone/>
            </a:pPr>
            <a:r>
              <a:rPr lang="uk-UA" dirty="0" smtClean="0"/>
              <a:t>З трьох предметів для </a:t>
            </a:r>
            <a:r>
              <a:rPr lang="uk-UA" b="1" dirty="0" smtClean="0">
                <a:solidFill>
                  <a:srgbClr val="FF0000"/>
                </a:solidFill>
              </a:rPr>
              <a:t>ВСІХ</a:t>
            </a:r>
            <a:r>
              <a:rPr lang="uk-UA" b="1" dirty="0" smtClean="0"/>
              <a:t> </a:t>
            </a:r>
            <a:r>
              <a:rPr lang="uk-UA" dirty="0" smtClean="0"/>
              <a:t>випускників:</a:t>
            </a:r>
          </a:p>
          <a:p>
            <a:pPr marL="0" indent="0">
              <a:buNone/>
            </a:pPr>
            <a:r>
              <a:rPr lang="uk-UA" b="1" dirty="0" smtClean="0"/>
              <a:t>Українська мова </a:t>
            </a:r>
            <a:r>
              <a:rPr lang="uk-UA" dirty="0" smtClean="0"/>
              <a:t>-  </a:t>
            </a:r>
            <a:r>
              <a:rPr lang="uk-UA" dirty="0"/>
              <a:t>5 травня у пунктах проведення зовнішнього незалежного </a:t>
            </a:r>
            <a:r>
              <a:rPr lang="uk-UA" dirty="0" smtClean="0"/>
              <a:t>оцінювання </a:t>
            </a:r>
            <a:r>
              <a:rPr lang="uk-UA" dirty="0"/>
              <a:t>у формі зовнішнього незалежного оцінювання (ЗНО</a:t>
            </a:r>
            <a:r>
              <a:rPr lang="uk-UA" dirty="0" smtClean="0"/>
              <a:t>); </a:t>
            </a:r>
          </a:p>
          <a:p>
            <a:pPr marL="0" indent="0">
              <a:buNone/>
            </a:pPr>
            <a:r>
              <a:rPr lang="uk-UA" dirty="0"/>
              <a:t/>
            </a:r>
            <a:br>
              <a:rPr lang="uk-UA" dirty="0"/>
            </a:br>
            <a:r>
              <a:rPr lang="uk-UA" b="1" dirty="0" smtClean="0"/>
              <a:t>Математика</a:t>
            </a:r>
            <a:r>
              <a:rPr lang="uk-UA" dirty="0" smtClean="0"/>
              <a:t> - 11 </a:t>
            </a:r>
            <a:r>
              <a:rPr lang="uk-UA" dirty="0"/>
              <a:t>травня </a:t>
            </a:r>
            <a:r>
              <a:rPr lang="uk-UA" b="1" i="1" dirty="0" smtClean="0"/>
              <a:t>АБО</a:t>
            </a:r>
            <a:r>
              <a:rPr lang="uk-UA" dirty="0" smtClean="0"/>
              <a:t> </a:t>
            </a:r>
            <a:r>
              <a:rPr lang="uk-UA" b="1" dirty="0" smtClean="0"/>
              <a:t>Історія України – </a:t>
            </a:r>
            <a:r>
              <a:rPr lang="uk-UA" dirty="0" smtClean="0"/>
              <a:t>13 </a:t>
            </a:r>
            <a:r>
              <a:rPr lang="uk-UA" dirty="0"/>
              <a:t>травня у пунктах проведення зовнішнього незалежного оцінювання у формі </a:t>
            </a:r>
            <a:r>
              <a:rPr lang="uk-UA" dirty="0" smtClean="0"/>
              <a:t>ЗНО;</a:t>
            </a:r>
          </a:p>
          <a:p>
            <a:pPr marL="0" indent="0">
              <a:buNone/>
            </a:pPr>
            <a:endParaRPr lang="uk-UA" dirty="0" smtClean="0"/>
          </a:p>
          <a:p>
            <a:pPr marL="0" indent="0">
              <a:buNone/>
            </a:pPr>
            <a:r>
              <a:rPr lang="uk-UA" b="1" dirty="0" smtClean="0"/>
              <a:t>Іноземна мова </a:t>
            </a:r>
            <a:r>
              <a:rPr lang="uk-UA" dirty="0" smtClean="0"/>
              <a:t>- </a:t>
            </a:r>
            <a:r>
              <a:rPr lang="uk-UA" dirty="0"/>
              <a:t>20 травня у навчальному закладі </a:t>
            </a:r>
            <a:r>
              <a:rPr lang="uk-UA" dirty="0" smtClean="0"/>
              <a:t>за </a:t>
            </a:r>
            <a:r>
              <a:rPr lang="uk-UA" dirty="0"/>
              <a:t>завданнями Міністерства освіти і науки </a:t>
            </a:r>
            <a:r>
              <a:rPr lang="uk-UA" dirty="0" smtClean="0"/>
              <a:t>України.</a:t>
            </a:r>
            <a:endParaRPr lang="uk-UA" dirty="0"/>
          </a:p>
        </p:txBody>
      </p:sp>
    </p:spTree>
    <p:extLst>
      <p:ext uri="{BB962C8B-B14F-4D97-AF65-F5344CB8AC3E}">
        <p14:creationId xmlns:p14="http://schemas.microsoft.com/office/powerpoint/2010/main" val="3724262909"/>
      </p:ext>
    </p:extLst>
  </p:cSld>
  <p:clrMapOvr>
    <a:masterClrMapping/>
  </p:clrMapOvr>
</p:sld>
</file>

<file path=ppt/theme/theme1.xml><?xml version="1.0" encoding="utf-8"?>
<a:theme xmlns:a="http://schemas.openxmlformats.org/drawingml/2006/main" name="1_Default Design">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Классическая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sng" strike="noStrike" cap="none" normalizeH="0" baseline="0" smtClean="0">
            <a:ln>
              <a:noFill/>
            </a:ln>
            <a:solidFill>
              <a:schemeClr val="tx1"/>
            </a:solidFill>
            <a:effectLst/>
            <a:latin typeface="Arial" pitchFamily="34" charset="0"/>
            <a:ea typeface="MS PGothic" pitchFamily="34" charset="-128"/>
          </a:defRPr>
        </a:defPPr>
      </a:lstStyle>
    </a:spDef>
    <a:lnDef>
      <a:spPr bwMode="auto">
        <a:solidFill>
          <a:schemeClr val="accent1"/>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a:lstStyle/>
    </a:lnDef>
  </a:objectDefaults>
  <a:extraClrSchemeLst>
    <a:extraClrScheme>
      <a:clrScheme name="Default Design 1">
        <a:dk1>
          <a:srgbClr val="000000"/>
        </a:dk1>
        <a:lt1>
          <a:srgbClr val="FFFFFF"/>
        </a:lt1>
        <a:dk2>
          <a:srgbClr val="000000"/>
        </a:dk2>
        <a:lt2>
          <a:srgbClr val="808080"/>
        </a:lt2>
        <a:accent1>
          <a:srgbClr val="E6E6E6"/>
        </a:accent1>
        <a:accent2>
          <a:srgbClr val="0000CC"/>
        </a:accent2>
        <a:accent3>
          <a:srgbClr val="FFFFFF"/>
        </a:accent3>
        <a:accent4>
          <a:srgbClr val="000000"/>
        </a:accent4>
        <a:accent5>
          <a:srgbClr val="F0F0F0"/>
        </a:accent5>
        <a:accent6>
          <a:srgbClr val="0000B9"/>
        </a:accent6>
        <a:hlink>
          <a:srgbClr val="51A836"/>
        </a:hlink>
        <a:folHlink>
          <a:srgbClr val="E2001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2735</TotalTime>
  <Words>786</Words>
  <Application>Microsoft Office PowerPoint</Application>
  <PresentationFormat>Лист A4 (210x297 мм)</PresentationFormat>
  <Paragraphs>81</Paragraphs>
  <Slides>13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1_Default Design</vt:lpstr>
      <vt:lpstr> ПОРЯДОК ЗАКІНЧЕННЯ НАВЧАЛЬНОГО РОКУ  </vt:lpstr>
      <vt:lpstr>НОРМАТИВНА БАЗА</vt:lpstr>
      <vt:lpstr>   </vt:lpstr>
      <vt:lpstr>ДЕРЖАВНА ПІДСУМКОВА АТЕСТАЦІЯ </vt:lpstr>
      <vt:lpstr>ДЕРЖАВНА ПІДСУМКОВА АТЕСТАЦІЯ </vt:lpstr>
      <vt:lpstr>ДЕРЖАВНА ПІДСУМКОВА АТЕСТАЦІЯ </vt:lpstr>
      <vt:lpstr>ДЕРЖАВНА ПІДСУМКОВА АТЕСТАЦІЯ </vt:lpstr>
      <vt:lpstr>Презентация PowerPoint</vt:lpstr>
      <vt:lpstr>ДЕРЖАВНА ПІДСУМКОВА АТЕСТАЦІЯ </vt:lpstr>
      <vt:lpstr>ЗОВНІШНЄ НЕЗАЛЕЖНЕ ОЦІНЮВАННЯ </vt:lpstr>
      <vt:lpstr>Презентация PowerPoint</vt:lpstr>
      <vt:lpstr>Презентация PowerPoint</vt:lpstr>
      <vt:lpstr>ВЛАСНІ ПОВНОВАЖЕННЯ ШКОЛИ</vt:lpstr>
    </vt:vector>
  </TitlesOfParts>
  <Company>SPecialiST RePack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Вимоги до матеріалів та формату виступів на засіданнях НРР</dc:title>
  <dc:creator>Anna Chukhay</dc:creator>
  <cp:lastModifiedBy>user</cp:lastModifiedBy>
  <cp:revision>264</cp:revision>
  <dcterms:created xsi:type="dcterms:W3CDTF">2015-04-06T09:09:04Z</dcterms:created>
  <dcterms:modified xsi:type="dcterms:W3CDTF">2016-03-16T10:50:04Z</dcterms:modified>
</cp:coreProperties>
</file>