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sldIdLst>
    <p:sldId id="257" r:id="rId2"/>
    <p:sldId id="258" r:id="rId3"/>
    <p:sldId id="259" r:id="rId4"/>
    <p:sldId id="260" r:id="rId5"/>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68" d="100"/>
          <a:sy n="68" d="100"/>
        </p:scale>
        <p:origin x="-1428"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4.xml"/><Relationship Id="rId4" Type="http://schemas.openxmlformats.org/officeDocument/2006/relationships/slide" Target="slides/slide3.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7" name="Прямая соединительная линия 6"/>
          <p:cNvSpPr>
            <a:spLocks noChangeShapeType="1"/>
          </p:cNvSpPr>
          <p:nvPr/>
        </p:nvSpPr>
        <p:spPr bwMode="auto">
          <a:xfrm>
            <a:off x="514350" y="5349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9" name="Заголовок 28"/>
          <p:cNvSpPr>
            <a:spLocks noGrp="1"/>
          </p:cNvSpPr>
          <p:nvPr>
            <p:ph type="ctrTitle"/>
          </p:nvPr>
        </p:nvSpPr>
        <p:spPr>
          <a:xfrm>
            <a:off x="381000" y="4853411"/>
            <a:ext cx="8458200" cy="1222375"/>
          </a:xfrm>
        </p:spPr>
        <p:txBody>
          <a:bodyPr anchor="t"/>
          <a:lstStyle/>
          <a:p>
            <a:r>
              <a:rPr kumimoji="0" lang="ru-RU" smtClean="0"/>
              <a:t>Образец заголовка</a:t>
            </a:r>
            <a:endParaRPr kumimoji="0" lang="en-US"/>
          </a:p>
        </p:txBody>
      </p:sp>
      <p:sp>
        <p:nvSpPr>
          <p:cNvPr id="9" name="Подзаголовок 8"/>
          <p:cNvSpPr>
            <a:spLocks noGrp="1"/>
          </p:cNvSpPr>
          <p:nvPr>
            <p:ph type="subTitle" idx="1"/>
          </p:nvPr>
        </p:nvSpPr>
        <p:spPr>
          <a:xfrm>
            <a:off x="381000" y="3886200"/>
            <a:ext cx="8458200" cy="914400"/>
          </a:xfrm>
        </p:spPr>
        <p:txBody>
          <a:bodyPr anchor="b"/>
          <a:lstStyle>
            <a:lvl1pPr marL="0" indent="0" algn="l">
              <a:buNone/>
              <a:defRPr sz="2400">
                <a:solidFill>
                  <a:schemeClr val="tx2">
                    <a:shade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16" name="Дата 15"/>
          <p:cNvSpPr>
            <a:spLocks noGrp="1"/>
          </p:cNvSpPr>
          <p:nvPr>
            <p:ph type="dt" sz="half" idx="10"/>
          </p:nvPr>
        </p:nvSpPr>
        <p:spPr/>
        <p:txBody>
          <a:bodyPr/>
          <a:lstStyle/>
          <a:p>
            <a:fld id="{5B106E36-FD25-4E2D-B0AA-010F637433A0}" type="datetimeFigureOut">
              <a:rPr lang="ru-RU" smtClean="0"/>
              <a:pPr/>
              <a:t>24.04.2015</a:t>
            </a:fld>
            <a:endParaRPr lang="ru-RU"/>
          </a:p>
        </p:txBody>
      </p:sp>
      <p:sp>
        <p:nvSpPr>
          <p:cNvPr id="2" name="Нижний колонтитул 1"/>
          <p:cNvSpPr>
            <a:spLocks noGrp="1"/>
          </p:cNvSpPr>
          <p:nvPr>
            <p:ph type="ftr" sz="quarter" idx="11"/>
          </p:nvPr>
        </p:nvSpPr>
        <p:spPr/>
        <p:txBody>
          <a:bodyPr/>
          <a:lstStyle/>
          <a:p>
            <a:endParaRPr lang="ru-RU"/>
          </a:p>
        </p:txBody>
      </p:sp>
      <p:sp>
        <p:nvSpPr>
          <p:cNvPr id="15" name="Номер слайда 14"/>
          <p:cNvSpPr>
            <a:spLocks noGrp="1"/>
          </p:cNvSpPr>
          <p:nvPr>
            <p:ph type="sldNum" sz="quarter" idx="12"/>
          </p:nvPr>
        </p:nvSpPr>
        <p:spPr>
          <a:xfrm>
            <a:off x="8229600" y="6473952"/>
            <a:ext cx="758952" cy="246888"/>
          </a:xfrm>
        </p:spPr>
        <p:txBody>
          <a:bodyPr/>
          <a:lstStyle/>
          <a:p>
            <a:fld id="{725C68B6-61C2-468F-89AB-4B9F7531AA68}"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24.04.2015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858000" y="549276"/>
            <a:ext cx="18288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549276"/>
            <a:ext cx="62484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24.04.2015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2" name="Заголовок 21"/>
          <p:cNvSpPr>
            <a:spLocks noGrp="1"/>
          </p:cNvSpPr>
          <p:nvPr>
            <p:ph type="title"/>
          </p:nvPr>
        </p:nvSpPr>
        <p:spPr/>
        <p:txBody>
          <a:bodyPr/>
          <a:lstStyle/>
          <a:p>
            <a:r>
              <a:rPr kumimoji="0" lang="ru-RU" smtClean="0"/>
              <a:t>Образец заголовка</a:t>
            </a:r>
            <a:endParaRPr kumimoji="0" lang="en-US"/>
          </a:p>
        </p:txBody>
      </p:sp>
      <p:sp>
        <p:nvSpPr>
          <p:cNvPr id="27" name="Содержимое 26"/>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5" name="Дата 24"/>
          <p:cNvSpPr>
            <a:spLocks noGrp="1"/>
          </p:cNvSpPr>
          <p:nvPr>
            <p:ph type="dt" sz="half" idx="10"/>
          </p:nvPr>
        </p:nvSpPr>
        <p:spPr/>
        <p:txBody>
          <a:bodyPr/>
          <a:lstStyle/>
          <a:p>
            <a:fld id="{5B106E36-FD25-4E2D-B0AA-010F637433A0}" type="datetimeFigureOut">
              <a:rPr lang="ru-RU" smtClean="0"/>
              <a:pPr/>
              <a:t>24.04.2015</a:t>
            </a:fld>
            <a:endParaRPr lang="ru-RU"/>
          </a:p>
        </p:txBody>
      </p:sp>
      <p:sp>
        <p:nvSpPr>
          <p:cNvPr id="19" name="Нижний колонтитул 18"/>
          <p:cNvSpPr>
            <a:spLocks noGrp="1"/>
          </p:cNvSpPr>
          <p:nvPr>
            <p:ph type="ftr" sz="quarter" idx="11"/>
          </p:nvPr>
        </p:nvSpPr>
        <p:spPr>
          <a:xfrm>
            <a:off x="3581400" y="76200"/>
            <a:ext cx="2895600" cy="288925"/>
          </a:xfrm>
        </p:spPr>
        <p:txBody>
          <a:bodyPr/>
          <a:lstStyle/>
          <a:p>
            <a:endParaRPr lang="ru-RU"/>
          </a:p>
        </p:txBody>
      </p:sp>
      <p:sp>
        <p:nvSpPr>
          <p:cNvPr id="16" name="Номер слайда 15"/>
          <p:cNvSpPr>
            <a:spLocks noGrp="1"/>
          </p:cNvSpPr>
          <p:nvPr>
            <p:ph type="sldNum" sz="quarter" idx="12"/>
          </p:nvPr>
        </p:nvSpPr>
        <p:spPr>
          <a:xfrm>
            <a:off x="8229600" y="6473952"/>
            <a:ext cx="758952" cy="246888"/>
          </a:xfrm>
        </p:spPr>
        <p:txBody>
          <a:bodyPr/>
          <a:lstStyle/>
          <a:p>
            <a:fld id="{725C68B6-61C2-468F-89AB-4B9F7531AA6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3">
        <a:schemeClr val="bg2"/>
      </p:bgRef>
    </p:bg>
    <p:spTree>
      <p:nvGrpSpPr>
        <p:cNvPr id="1" name=""/>
        <p:cNvGrpSpPr/>
        <p:nvPr/>
      </p:nvGrpSpPr>
      <p:grpSpPr>
        <a:xfrm>
          <a:off x="0" y="0"/>
          <a:ext cx="0" cy="0"/>
          <a:chOff x="0" y="0"/>
          <a:chExt cx="0" cy="0"/>
        </a:xfrm>
      </p:grpSpPr>
      <p:sp>
        <p:nvSpPr>
          <p:cNvPr id="7" name="Прямая соединительная линия 6"/>
          <p:cNvSpPr>
            <a:spLocks noChangeShapeType="1"/>
          </p:cNvSpPr>
          <p:nvPr/>
        </p:nvSpPr>
        <p:spPr bwMode="auto">
          <a:xfrm>
            <a:off x="514350" y="3444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Текст 5"/>
          <p:cNvSpPr>
            <a:spLocks noGrp="1"/>
          </p:cNvSpPr>
          <p:nvPr>
            <p:ph type="body" idx="1"/>
          </p:nvPr>
        </p:nvSpPr>
        <p:spPr>
          <a:xfrm>
            <a:off x="381000" y="1676400"/>
            <a:ext cx="8458200" cy="1219200"/>
          </a:xfrm>
        </p:spPr>
        <p:txBody>
          <a:bodyPr anchor="b"/>
          <a:lstStyle>
            <a:lvl1pPr marL="0" indent="0" algn="r">
              <a:buNone/>
              <a:defRPr sz="2000">
                <a:solidFill>
                  <a:schemeClr val="tx2">
                    <a:shade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19" name="Дата 18"/>
          <p:cNvSpPr>
            <a:spLocks noGrp="1"/>
          </p:cNvSpPr>
          <p:nvPr>
            <p:ph type="dt" sz="half" idx="10"/>
          </p:nvPr>
        </p:nvSpPr>
        <p:spPr/>
        <p:txBody>
          <a:bodyPr/>
          <a:lstStyle/>
          <a:p>
            <a:fld id="{5B106E36-FD25-4E2D-B0AA-010F637433A0}" type="datetimeFigureOut">
              <a:rPr lang="ru-RU" smtClean="0"/>
              <a:pPr/>
              <a:t>24.04.2015</a:t>
            </a:fld>
            <a:endParaRPr lang="ru-RU"/>
          </a:p>
        </p:txBody>
      </p:sp>
      <p:sp>
        <p:nvSpPr>
          <p:cNvPr id="11" name="Нижний колонтитул 10"/>
          <p:cNvSpPr>
            <a:spLocks noGrp="1"/>
          </p:cNvSpPr>
          <p:nvPr>
            <p:ph type="ftr" sz="quarter" idx="11"/>
          </p:nvPr>
        </p:nvSpPr>
        <p:spPr/>
        <p:txBody>
          <a:bodyPr/>
          <a:lstStyle/>
          <a:p>
            <a:endParaRPr lang="ru-RU"/>
          </a:p>
        </p:txBody>
      </p:sp>
      <p:sp>
        <p:nvSpPr>
          <p:cNvPr id="16" name="Номер слайда 15"/>
          <p:cNvSpPr>
            <a:spLocks noGrp="1"/>
          </p:cNvSpPr>
          <p:nvPr>
            <p:ph type="sldNum" sz="quarter" idx="12"/>
          </p:nvPr>
        </p:nvSpPr>
        <p:spPr/>
        <p:txBody>
          <a:bodyPr/>
          <a:lstStyle/>
          <a:p>
            <a:fld id="{725C68B6-61C2-468F-89AB-4B9F7531AA68}" type="slidenum">
              <a:rPr lang="ru-RU" smtClean="0"/>
              <a:pPr/>
              <a:t>‹#›</a:t>
            </a:fld>
            <a:endParaRPr lang="ru-RU"/>
          </a:p>
        </p:txBody>
      </p:sp>
      <p:sp>
        <p:nvSpPr>
          <p:cNvPr id="8" name="Заголовок 7"/>
          <p:cNvSpPr>
            <a:spLocks noGrp="1"/>
          </p:cNvSpPr>
          <p:nvPr>
            <p:ph type="title"/>
          </p:nvPr>
        </p:nvSpPr>
        <p:spPr>
          <a:xfrm>
            <a:off x="180475" y="2947085"/>
            <a:ext cx="8686800" cy="1184825"/>
          </a:xfrm>
        </p:spPr>
        <p:txBody>
          <a:bodyPr rtlCol="0" anchor="t"/>
          <a:lstStyle>
            <a:lvl1pPr algn="r">
              <a:defRPr/>
            </a:lvl1pPr>
          </a:lstStyle>
          <a:p>
            <a:r>
              <a:rPr kumimoji="0" lang="ru-RU" smtClean="0"/>
              <a:t>Образец заголовка</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0" name="Заголовок 19"/>
          <p:cNvSpPr>
            <a:spLocks noGrp="1"/>
          </p:cNvSpPr>
          <p:nvPr>
            <p:ph type="title"/>
          </p:nvPr>
        </p:nvSpPr>
        <p:spPr>
          <a:xfrm>
            <a:off x="301752" y="457200"/>
            <a:ext cx="8686800" cy="841248"/>
          </a:xfrm>
        </p:spPr>
        <p:txBody>
          <a:bodyPr/>
          <a:lstStyle/>
          <a:p>
            <a:r>
              <a:rPr kumimoji="0" lang="ru-RU" smtClean="0"/>
              <a:t>Образец заголовка</a:t>
            </a:r>
            <a:endParaRPr kumimoji="0" lang="en-US"/>
          </a:p>
        </p:txBody>
      </p:sp>
      <p:sp>
        <p:nvSpPr>
          <p:cNvPr id="14" name="Содержимое 13"/>
          <p:cNvSpPr>
            <a:spLocks noGrp="1"/>
          </p:cNvSpPr>
          <p:nvPr>
            <p:ph sz="half" idx="1"/>
          </p:nvPr>
        </p:nvSpPr>
        <p:spPr>
          <a:xfrm>
            <a:off x="304800" y="1600200"/>
            <a:ext cx="41910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3" name="Содержимое 12"/>
          <p:cNvSpPr>
            <a:spLocks noGrp="1"/>
          </p:cNvSpPr>
          <p:nvPr>
            <p:ph sz="half" idx="2"/>
          </p:nvPr>
        </p:nvSpPr>
        <p:spPr>
          <a:xfrm>
            <a:off x="4648200" y="1600200"/>
            <a:ext cx="43434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1" name="Дата 20"/>
          <p:cNvSpPr>
            <a:spLocks noGrp="1"/>
          </p:cNvSpPr>
          <p:nvPr>
            <p:ph type="dt" sz="half" idx="10"/>
          </p:nvPr>
        </p:nvSpPr>
        <p:spPr/>
        <p:txBody>
          <a:bodyPr/>
          <a:lstStyle/>
          <a:p>
            <a:fld id="{5B106E36-FD25-4E2D-B0AA-010F637433A0}" type="datetimeFigureOut">
              <a:rPr lang="ru-RU" smtClean="0"/>
              <a:pPr/>
              <a:t>24.04.2015</a:t>
            </a:fld>
            <a:endParaRPr lang="ru-RU"/>
          </a:p>
        </p:txBody>
      </p:sp>
      <p:sp>
        <p:nvSpPr>
          <p:cNvPr id="10" name="Нижний колонтитул 9"/>
          <p:cNvSpPr>
            <a:spLocks noGrp="1"/>
          </p:cNvSpPr>
          <p:nvPr>
            <p:ph type="ftr" sz="quarter" idx="11"/>
          </p:nvPr>
        </p:nvSpPr>
        <p:spPr/>
        <p:txBody>
          <a:bodyPr/>
          <a:lstStyle/>
          <a:p>
            <a:endParaRPr lang="ru-RU"/>
          </a:p>
        </p:txBody>
      </p:sp>
      <p:sp>
        <p:nvSpPr>
          <p:cNvPr id="31" name="Номер слайда 30"/>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spTree>
      <p:nvGrpSpPr>
        <p:cNvPr id="1" name=""/>
        <p:cNvGrpSpPr/>
        <p:nvPr/>
      </p:nvGrpSpPr>
      <p:grpSpPr>
        <a:xfrm>
          <a:off x="0" y="0"/>
          <a:ext cx="0" cy="0"/>
          <a:chOff x="0" y="0"/>
          <a:chExt cx="0" cy="0"/>
        </a:xfrm>
      </p:grpSpPr>
      <p:sp>
        <p:nvSpPr>
          <p:cNvPr id="29" name="Заголовок 28"/>
          <p:cNvSpPr>
            <a:spLocks noGrp="1"/>
          </p:cNvSpPr>
          <p:nvPr>
            <p:ph type="title"/>
          </p:nvPr>
        </p:nvSpPr>
        <p:spPr>
          <a:xfrm>
            <a:off x="304800" y="5410200"/>
            <a:ext cx="8610600" cy="882650"/>
          </a:xfrm>
        </p:spPr>
        <p:txBody>
          <a:bodyPr anchor="ctr"/>
          <a:lstStyle>
            <a:lvl1pPr>
              <a:defRPr/>
            </a:lvl1pPr>
          </a:lstStyle>
          <a:p>
            <a:r>
              <a:rPr kumimoji="0" lang="ru-RU" smtClean="0"/>
              <a:t>Образец заголовка</a:t>
            </a:r>
            <a:endParaRPr kumimoji="0" lang="en-US"/>
          </a:p>
        </p:txBody>
      </p:sp>
      <p:sp>
        <p:nvSpPr>
          <p:cNvPr id="13" name="Текст 12"/>
          <p:cNvSpPr>
            <a:spLocks noGrp="1"/>
          </p:cNvSpPr>
          <p:nvPr>
            <p:ph type="body" idx="1"/>
          </p:nvPr>
        </p:nvSpPr>
        <p:spPr>
          <a:xfrm>
            <a:off x="281444" y="666750"/>
            <a:ext cx="4290556"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25" name="Текст 24"/>
          <p:cNvSpPr>
            <a:spLocks noGrp="1"/>
          </p:cNvSpPr>
          <p:nvPr>
            <p:ph type="body" sz="half" idx="3"/>
          </p:nvPr>
        </p:nvSpPr>
        <p:spPr>
          <a:xfrm>
            <a:off x="4645025" y="666750"/>
            <a:ext cx="4292241"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Содержимое 3"/>
          <p:cNvSpPr>
            <a:spLocks noGrp="1"/>
          </p:cNvSpPr>
          <p:nvPr>
            <p:ph sz="quarter" idx="2"/>
          </p:nvPr>
        </p:nvSpPr>
        <p:spPr>
          <a:xfrm>
            <a:off x="281444" y="1316037"/>
            <a:ext cx="429055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8" name="Содержимое 27"/>
          <p:cNvSpPr>
            <a:spLocks noGrp="1"/>
          </p:cNvSpPr>
          <p:nvPr>
            <p:ph sz="quarter" idx="4"/>
          </p:nvPr>
        </p:nvSpPr>
        <p:spPr>
          <a:xfrm>
            <a:off x="4648730" y="1316037"/>
            <a:ext cx="428853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0" name="Дата 9"/>
          <p:cNvSpPr>
            <a:spLocks noGrp="1"/>
          </p:cNvSpPr>
          <p:nvPr>
            <p:ph type="dt" sz="half" idx="10"/>
          </p:nvPr>
        </p:nvSpPr>
        <p:spPr/>
        <p:txBody>
          <a:bodyPr/>
          <a:lstStyle/>
          <a:p>
            <a:fld id="{5B106E36-FD25-4E2D-B0AA-010F637433A0}" type="datetimeFigureOut">
              <a:rPr lang="ru-RU" smtClean="0"/>
              <a:pPr/>
              <a:t>24.04.2015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a:xfrm>
            <a:off x="8229600" y="6477000"/>
            <a:ext cx="762000" cy="246888"/>
          </a:xfrm>
        </p:spPr>
        <p:txBody>
          <a:bodyPr/>
          <a:lstStyle/>
          <a:p>
            <a:fld id="{725C68B6-61C2-468F-89AB-4B9F7531AA68}" type="slidenum">
              <a:rPr lang="ru-RU" smtClean="0"/>
              <a:pPr/>
              <a:t>‹#›</a:t>
            </a:fld>
            <a:endParaRPr lang="ru-RU"/>
          </a:p>
        </p:txBody>
      </p:sp>
      <p:sp>
        <p:nvSpPr>
          <p:cNvPr id="11" name="Прямая соединительная линия 10"/>
          <p:cNvSpPr>
            <a:spLocks noChangeShapeType="1"/>
          </p:cNvSpPr>
          <p:nvPr/>
        </p:nvSpPr>
        <p:spPr bwMode="auto">
          <a:xfrm>
            <a:off x="514350" y="6019800"/>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30" name="Заголовок 29"/>
          <p:cNvSpPr>
            <a:spLocks noGrp="1"/>
          </p:cNvSpPr>
          <p:nvPr>
            <p:ph type="title"/>
          </p:nvPr>
        </p:nvSpPr>
        <p:spPr>
          <a:xfrm>
            <a:off x="301752" y="457200"/>
            <a:ext cx="8686800" cy="841248"/>
          </a:xfrm>
        </p:spPr>
        <p:txBody>
          <a:bodyPr/>
          <a:lstStyle/>
          <a:p>
            <a:r>
              <a:rPr kumimoji="0" lang="ru-RU" smtClean="0"/>
              <a:t>Образец заголовка</a:t>
            </a:r>
            <a:endParaRPr kumimoji="0" lang="en-US"/>
          </a:p>
        </p:txBody>
      </p:sp>
      <p:sp>
        <p:nvSpPr>
          <p:cNvPr id="12" name="Дата 11"/>
          <p:cNvSpPr>
            <a:spLocks noGrp="1"/>
          </p:cNvSpPr>
          <p:nvPr>
            <p:ph type="dt" sz="half" idx="10"/>
          </p:nvPr>
        </p:nvSpPr>
        <p:spPr/>
        <p:txBody>
          <a:bodyPr/>
          <a:lstStyle/>
          <a:p>
            <a:fld id="{5B106E36-FD25-4E2D-B0AA-010F637433A0}" type="datetimeFigureOut">
              <a:rPr lang="ru-RU" smtClean="0"/>
              <a:pPr/>
              <a:t>24.04.2015</a:t>
            </a:fld>
            <a:endParaRPr lang="ru-RU"/>
          </a:p>
        </p:txBody>
      </p:sp>
      <p:sp>
        <p:nvSpPr>
          <p:cNvPr id="21" name="Нижний колонтитул 20"/>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3" name="Дата 2"/>
          <p:cNvSpPr>
            <a:spLocks noGrp="1"/>
          </p:cNvSpPr>
          <p:nvPr>
            <p:ph type="dt" sz="half" idx="10"/>
          </p:nvPr>
        </p:nvSpPr>
        <p:spPr/>
        <p:txBody>
          <a:bodyPr/>
          <a:lstStyle/>
          <a:p>
            <a:fld id="{5B106E36-FD25-4E2D-B0AA-010F637433A0}" type="datetimeFigureOut">
              <a:rPr lang="ru-RU" smtClean="0"/>
              <a:pPr/>
              <a:t>24.04.2015</a:t>
            </a:fld>
            <a:endParaRPr lang="ru-RU"/>
          </a:p>
        </p:txBody>
      </p:sp>
      <p:sp>
        <p:nvSpPr>
          <p:cNvPr id="24" name="Нижний колонтитул 23"/>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8" name="Прямая соединительная линия 7"/>
          <p:cNvSpPr>
            <a:spLocks noChangeShapeType="1"/>
          </p:cNvSpPr>
          <p:nvPr/>
        </p:nvSpPr>
        <p:spPr bwMode="auto">
          <a:xfrm>
            <a:off x="514350" y="5849117"/>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Заголовок 11"/>
          <p:cNvSpPr>
            <a:spLocks noGrp="1"/>
          </p:cNvSpPr>
          <p:nvPr>
            <p:ph type="title"/>
          </p:nvPr>
        </p:nvSpPr>
        <p:spPr>
          <a:xfrm>
            <a:off x="457200" y="5486400"/>
            <a:ext cx="8458200" cy="520700"/>
          </a:xfrm>
        </p:spPr>
        <p:txBody>
          <a:bodyPr anchor="ctr"/>
          <a:lstStyle>
            <a:lvl1pPr algn="l">
              <a:buNone/>
              <a:defRPr sz="2000" b="1"/>
            </a:lvl1pPr>
          </a:lstStyle>
          <a:p>
            <a:r>
              <a:rPr kumimoji="0" lang="ru-RU" smtClean="0"/>
              <a:t>Образец заголовка</a:t>
            </a:r>
            <a:endParaRPr kumimoji="0" lang="en-US"/>
          </a:p>
        </p:txBody>
      </p:sp>
      <p:sp>
        <p:nvSpPr>
          <p:cNvPr id="26" name="Текст 25"/>
          <p:cNvSpPr>
            <a:spLocks noGrp="1"/>
          </p:cNvSpPr>
          <p:nvPr>
            <p:ph type="body" idx="2"/>
          </p:nvPr>
        </p:nvSpPr>
        <p:spPr>
          <a:xfrm>
            <a:off x="457200" y="609600"/>
            <a:ext cx="3008313" cy="4800600"/>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14" name="Содержимое 13"/>
          <p:cNvSpPr>
            <a:spLocks noGrp="1"/>
          </p:cNvSpPr>
          <p:nvPr>
            <p:ph sz="half" idx="1"/>
          </p:nvPr>
        </p:nvSpPr>
        <p:spPr>
          <a:xfrm>
            <a:off x="3575050" y="609600"/>
            <a:ext cx="5340350" cy="4800600"/>
          </a:xfrm>
        </p:spPr>
        <p:txBody>
          <a:bodyPr/>
          <a:lstStyle>
            <a:lvl1pPr>
              <a:defRPr sz="3200"/>
            </a:lvl1pPr>
            <a:lvl2pPr>
              <a:defRPr sz="2800"/>
            </a:lvl2pPr>
            <a:lvl3pPr>
              <a:defRPr sz="2400"/>
            </a:lvl3pPr>
            <a:lvl4pPr>
              <a:defRPr sz="2000"/>
            </a:lvl4pPr>
            <a:lvl5pPr>
              <a:defRPr sz="20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5" name="Дата 24"/>
          <p:cNvSpPr>
            <a:spLocks noGrp="1"/>
          </p:cNvSpPr>
          <p:nvPr>
            <p:ph type="dt" sz="half" idx="10"/>
          </p:nvPr>
        </p:nvSpPr>
        <p:spPr/>
        <p:txBody>
          <a:bodyPr/>
          <a:lstStyle/>
          <a:p>
            <a:fld id="{5B106E36-FD25-4E2D-B0AA-010F637433A0}" type="datetimeFigureOut">
              <a:rPr lang="ru-RU" smtClean="0"/>
              <a:pPr/>
              <a:t>24.04.2015</a:t>
            </a:fld>
            <a:endParaRPr lang="ru-RU"/>
          </a:p>
        </p:txBody>
      </p:sp>
      <p:sp>
        <p:nvSpPr>
          <p:cNvPr id="29" name="Нижний колонтитул 28"/>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13" name="Рисунок 12"/>
          <p:cNvSpPr>
            <a:spLocks noGrp="1"/>
          </p:cNvSpPr>
          <p:nvPr>
            <p:ph type="pic" idx="1"/>
          </p:nvPr>
        </p:nvSpPr>
        <p:spPr>
          <a:xfrm>
            <a:off x="3505200" y="616634"/>
            <a:ext cx="5029200" cy="3657600"/>
          </a:xfrm>
          <a:solidFill>
            <a:schemeClr val="bg1"/>
          </a:solidFill>
          <a:ln w="6350">
            <a:solidFill>
              <a:schemeClr val="accent1"/>
            </a:solidFill>
          </a:ln>
          <a:effectLst>
            <a:reflection blurRad="1000" stA="49000" endA="500" endPos="10000" dist="900" dir="5400000" sy="-90000" algn="bl" rotWithShape="0"/>
          </a:effectLst>
        </p:spPr>
        <p:txBody>
          <a:bodyPr/>
          <a:lstStyle>
            <a:lvl1pPr marL="0" indent="0">
              <a:buNone/>
              <a:defRPr sz="3200"/>
            </a:lvl1pPr>
          </a:lstStyle>
          <a:p>
            <a:r>
              <a:rPr kumimoji="0" lang="ru-RU" smtClean="0"/>
              <a:t>Вставка рисунка</a:t>
            </a:r>
            <a:endParaRPr kumimoji="0" lang="en-US" dirty="0"/>
          </a:p>
        </p:txBody>
      </p:sp>
      <p:sp>
        <p:nvSpPr>
          <p:cNvPr id="7" name="Дата 6"/>
          <p:cNvSpPr>
            <a:spLocks noGrp="1"/>
          </p:cNvSpPr>
          <p:nvPr>
            <p:ph type="dt" sz="half" idx="10"/>
          </p:nvPr>
        </p:nvSpPr>
        <p:spPr/>
        <p:txBody>
          <a:bodyPr/>
          <a:lstStyle/>
          <a:p>
            <a:fld id="{5B106E36-FD25-4E2D-B0AA-010F637433A0}" type="datetimeFigureOut">
              <a:rPr lang="ru-RU" smtClean="0"/>
              <a:pPr/>
              <a:t>24.04.2015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31" name="Номер слайда 30"/>
          <p:cNvSpPr>
            <a:spLocks noGrp="1"/>
          </p:cNvSpPr>
          <p:nvPr>
            <p:ph type="sldNum" sz="quarter" idx="12"/>
          </p:nvPr>
        </p:nvSpPr>
        <p:spPr/>
        <p:txBody>
          <a:bodyPr/>
          <a:lstStyle/>
          <a:p>
            <a:fld id="{725C68B6-61C2-468F-89AB-4B9F7531AA68}" type="slidenum">
              <a:rPr lang="ru-RU" smtClean="0"/>
              <a:pPr/>
              <a:t>‹#›</a:t>
            </a:fld>
            <a:endParaRPr lang="ru-RU"/>
          </a:p>
        </p:txBody>
      </p:sp>
      <p:sp>
        <p:nvSpPr>
          <p:cNvPr id="17" name="Заголовок 16"/>
          <p:cNvSpPr>
            <a:spLocks noGrp="1"/>
          </p:cNvSpPr>
          <p:nvPr>
            <p:ph type="title"/>
          </p:nvPr>
        </p:nvSpPr>
        <p:spPr>
          <a:xfrm>
            <a:off x="381000" y="4993760"/>
            <a:ext cx="5867400" cy="522288"/>
          </a:xfrm>
        </p:spPr>
        <p:txBody>
          <a:bodyPr anchor="ctr"/>
          <a:lstStyle>
            <a:lvl1pPr algn="l">
              <a:buNone/>
              <a:defRPr sz="2000" b="1"/>
            </a:lvl1pPr>
          </a:lstStyle>
          <a:p>
            <a:r>
              <a:rPr kumimoji="0" lang="ru-RU" smtClean="0"/>
              <a:t>Образец заголовка</a:t>
            </a:r>
            <a:endParaRPr kumimoji="0" lang="en-US"/>
          </a:p>
        </p:txBody>
      </p:sp>
      <p:sp>
        <p:nvSpPr>
          <p:cNvPr id="26" name="Текст 25"/>
          <p:cNvSpPr>
            <a:spLocks noGrp="1"/>
          </p:cNvSpPr>
          <p:nvPr>
            <p:ph type="body" sz="half" idx="2"/>
          </p:nvPr>
        </p:nvSpPr>
        <p:spPr>
          <a:xfrm>
            <a:off x="381000" y="5533218"/>
            <a:ext cx="5867400" cy="768350"/>
          </a:xfrm>
        </p:spPr>
        <p:txBody>
          <a:bodyPr lIns="109728" tIns="0"/>
          <a:lstStyle>
            <a:lvl1pPr marL="0" indent="0">
              <a:buNone/>
              <a:defRPr sz="14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Прямая соединительная линия 6"/>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8" name="Текст 7"/>
          <p:cNvSpPr>
            <a:spLocks noGrp="1"/>
          </p:cNvSpPr>
          <p:nvPr>
            <p:ph type="body" idx="1"/>
          </p:nvPr>
        </p:nvSpPr>
        <p:spPr>
          <a:xfrm>
            <a:off x="304800" y="1554162"/>
            <a:ext cx="8686800" cy="4525963"/>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1" name="Дата 10"/>
          <p:cNvSpPr>
            <a:spLocks noGrp="1"/>
          </p:cNvSpPr>
          <p:nvPr>
            <p:ph type="dt" sz="half" idx="2"/>
          </p:nvPr>
        </p:nvSpPr>
        <p:spPr>
          <a:xfrm>
            <a:off x="6477000" y="76200"/>
            <a:ext cx="2514600" cy="288925"/>
          </a:xfrm>
          <a:prstGeom prst="rect">
            <a:avLst/>
          </a:prstGeom>
        </p:spPr>
        <p:txBody>
          <a:bodyPr vert="horz"/>
          <a:lstStyle>
            <a:lvl1pPr algn="l" eaLnBrk="1" latinLnBrk="0" hangingPunct="1">
              <a:defRPr kumimoji="0" sz="1200">
                <a:solidFill>
                  <a:schemeClr val="accent1">
                    <a:shade val="75000"/>
                  </a:schemeClr>
                </a:solidFill>
              </a:defRPr>
            </a:lvl1pPr>
          </a:lstStyle>
          <a:p>
            <a:fld id="{5B106E36-FD25-4E2D-B0AA-010F637433A0}" type="datetimeFigureOut">
              <a:rPr lang="ru-RU" smtClean="0"/>
              <a:pPr/>
              <a:t>24.04.2015</a:t>
            </a:fld>
            <a:endParaRPr lang="ru-RU"/>
          </a:p>
        </p:txBody>
      </p:sp>
      <p:sp>
        <p:nvSpPr>
          <p:cNvPr id="28" name="Нижний колонтитул 27"/>
          <p:cNvSpPr>
            <a:spLocks noGrp="1"/>
          </p:cNvSpPr>
          <p:nvPr>
            <p:ph type="ftr" sz="quarter" idx="3"/>
          </p:nvPr>
        </p:nvSpPr>
        <p:spPr>
          <a:xfrm>
            <a:off x="3124200" y="76200"/>
            <a:ext cx="3352800" cy="288925"/>
          </a:xfrm>
          <a:prstGeom prst="rect">
            <a:avLst/>
          </a:prstGeom>
        </p:spPr>
        <p:txBody>
          <a:bodyPr vert="horz"/>
          <a:lstStyle>
            <a:lvl1pPr algn="r" eaLnBrk="1" latinLnBrk="0" hangingPunct="1">
              <a:defRPr kumimoji="0" sz="1200">
                <a:solidFill>
                  <a:schemeClr val="accent1">
                    <a:shade val="75000"/>
                  </a:schemeClr>
                </a:solidFill>
              </a:defRPr>
            </a:lvl1pPr>
          </a:lstStyle>
          <a:p>
            <a:endParaRPr lang="ru-RU"/>
          </a:p>
        </p:txBody>
      </p:sp>
      <p:sp>
        <p:nvSpPr>
          <p:cNvPr id="5" name="Номер слайда 4"/>
          <p:cNvSpPr>
            <a:spLocks noGrp="1"/>
          </p:cNvSpPr>
          <p:nvPr>
            <p:ph type="sldNum" sz="quarter" idx="4"/>
          </p:nvPr>
        </p:nvSpPr>
        <p:spPr>
          <a:xfrm>
            <a:off x="8229600" y="6477000"/>
            <a:ext cx="762000" cy="244475"/>
          </a:xfrm>
          <a:prstGeom prst="rect">
            <a:avLst/>
          </a:prstGeom>
        </p:spPr>
        <p:txBody>
          <a:bodyPr vert="horz"/>
          <a:lstStyle>
            <a:lvl1pPr algn="r" eaLnBrk="1" latinLnBrk="0" hangingPunct="1">
              <a:defRPr kumimoji="0" sz="1200">
                <a:solidFill>
                  <a:schemeClr val="accent1">
                    <a:shade val="75000"/>
                  </a:schemeClr>
                </a:solidFill>
              </a:defRPr>
            </a:lvl1pPr>
          </a:lstStyle>
          <a:p>
            <a:fld id="{725C68B6-61C2-468F-89AB-4B9F7531AA68}" type="slidenum">
              <a:rPr lang="ru-RU" smtClean="0"/>
              <a:pPr/>
              <a:t>‹#›</a:t>
            </a:fld>
            <a:endParaRPr lang="ru-RU"/>
          </a:p>
        </p:txBody>
      </p:sp>
      <p:sp>
        <p:nvSpPr>
          <p:cNvPr id="10" name="Заголовок 9"/>
          <p:cNvSpPr>
            <a:spLocks noGrp="1"/>
          </p:cNvSpPr>
          <p:nvPr>
            <p:ph type="title"/>
          </p:nvPr>
        </p:nvSpPr>
        <p:spPr>
          <a:xfrm>
            <a:off x="304800" y="457200"/>
            <a:ext cx="8686800" cy="838200"/>
          </a:xfrm>
          <a:prstGeom prst="rect">
            <a:avLst/>
          </a:prstGeom>
        </p:spPr>
        <p:txBody>
          <a:bodyPr vert="horz" anchor="ctr">
            <a:normAutofit/>
          </a:bodyPr>
          <a:lstStyle/>
          <a:p>
            <a:r>
              <a:rPr kumimoji="0" lang="ru-RU" smtClean="0"/>
              <a:t>Образец заголовка</a:t>
            </a:r>
            <a:endParaRPr kumimoji="0" lang="en-US"/>
          </a:p>
        </p:txBody>
      </p:sp>
      <p:sp>
        <p:nvSpPr>
          <p:cNvPr id="9" name="Прямая соединительная линия 8"/>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Прямая соединительная линия 11"/>
          <p:cNvSpPr>
            <a:spLocks noChangeShapeType="1"/>
          </p:cNvSpPr>
          <p:nvPr/>
        </p:nvSpPr>
        <p:spPr bwMode="auto">
          <a:xfrm>
            <a:off x="514350" y="1057986"/>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rtl="0" eaLnBrk="1" latinLnBrk="0" hangingPunct="1">
        <a:spcBef>
          <a:spcPct val="0"/>
        </a:spcBef>
        <a:buNone/>
        <a:defRPr kumimoji="0" sz="3600" kern="1200" cap="all" baseline="0">
          <a:solidFill>
            <a:schemeClr val="tx2"/>
          </a:solidFill>
          <a:effectLst>
            <a:reflection blurRad="12700" stA="48000" endA="300" endPos="55000" dir="5400000" sy="-90000" algn="bl" rotWithShape="0"/>
          </a:effectLst>
          <a:latin typeface="+mj-lt"/>
          <a:ea typeface="+mj-ea"/>
          <a:cs typeface="+mj-cs"/>
        </a:defRPr>
      </a:lvl1pPr>
    </p:titleStyle>
    <p:bodyStyle>
      <a:lvl1pPr marL="342900" indent="-342900" algn="l" rtl="0" eaLnBrk="1" latinLnBrk="0" hangingPunct="1">
        <a:spcBef>
          <a:spcPct val="20000"/>
        </a:spcBef>
        <a:buClr>
          <a:schemeClr val="accent1"/>
        </a:buClr>
        <a:buSzPct val="70000"/>
        <a:buFont typeface="Wingdings 2"/>
        <a:buChar char=""/>
        <a:defRPr kumimoji="0" sz="3200" kern="1200">
          <a:solidFill>
            <a:schemeClr val="tx2"/>
          </a:solidFill>
          <a:latin typeface="+mn-lt"/>
          <a:ea typeface="+mn-ea"/>
          <a:cs typeface="+mn-cs"/>
        </a:defRPr>
      </a:lvl1pPr>
      <a:lvl2pPr marL="742950" indent="-285750" algn="l" rtl="0" eaLnBrk="1" latinLnBrk="0" hangingPunct="1">
        <a:spcBef>
          <a:spcPct val="20000"/>
        </a:spcBef>
        <a:buClr>
          <a:schemeClr val="accent1"/>
        </a:buClr>
        <a:buSzPct val="70000"/>
        <a:buFont typeface="Wingdings 2"/>
        <a:buChar char=""/>
        <a:defRPr kumimoji="0" sz="2800" kern="1200">
          <a:solidFill>
            <a:schemeClr val="tx2"/>
          </a:solidFill>
          <a:latin typeface="+mn-lt"/>
          <a:ea typeface="+mn-ea"/>
          <a:cs typeface="+mn-cs"/>
        </a:defRPr>
      </a:lvl2pPr>
      <a:lvl3pPr marL="1143000" indent="-228600" algn="l" rtl="0" eaLnBrk="1" latinLnBrk="0" hangingPunct="1">
        <a:spcBef>
          <a:spcPct val="20000"/>
        </a:spcBef>
        <a:buClr>
          <a:schemeClr val="accent1"/>
        </a:buClr>
        <a:buSzPct val="70000"/>
        <a:buFont typeface="Wingdings 2"/>
        <a:buChar char=""/>
        <a:defRPr kumimoji="0" sz="2400" kern="1200">
          <a:solidFill>
            <a:schemeClr val="tx2"/>
          </a:solidFill>
          <a:latin typeface="+mn-lt"/>
          <a:ea typeface="+mn-ea"/>
          <a:cs typeface="+mn-cs"/>
        </a:defRPr>
      </a:lvl3pPr>
      <a:lvl4pPr marL="1600200" indent="-228600" algn="l" rtl="0" eaLnBrk="1" latinLnBrk="0" hangingPunct="1">
        <a:spcBef>
          <a:spcPct val="20000"/>
        </a:spcBef>
        <a:buClr>
          <a:schemeClr val="accent1"/>
        </a:buClr>
        <a:buSzPct val="70000"/>
        <a:buFont typeface="Wingdings 2"/>
        <a:buChar char=""/>
        <a:defRPr kumimoji="0" sz="2000" kern="1200">
          <a:solidFill>
            <a:schemeClr val="tx2"/>
          </a:solidFill>
          <a:latin typeface="+mn-lt"/>
          <a:ea typeface="+mn-ea"/>
          <a:cs typeface="+mn-cs"/>
        </a:defRPr>
      </a:lvl4pPr>
      <a:lvl5pPr marL="20574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5pPr>
      <a:lvl6pPr marL="25146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6pPr>
      <a:lvl7pPr marL="2971800" indent="-228600" algn="l" rtl="0" eaLnBrk="1" latinLnBrk="0" hangingPunct="1">
        <a:spcBef>
          <a:spcPct val="20000"/>
        </a:spcBef>
        <a:buClr>
          <a:schemeClr val="accent1"/>
        </a:buClr>
        <a:buSzPct val="60000"/>
        <a:buFont typeface="Wingdings 2"/>
        <a:buChar char=""/>
        <a:defRPr kumimoji="0" sz="1600" kern="1200">
          <a:solidFill>
            <a:schemeClr val="tx2"/>
          </a:solidFill>
          <a:latin typeface="+mn-lt"/>
          <a:ea typeface="+mn-ea"/>
          <a:cs typeface="+mn-cs"/>
        </a:defRPr>
      </a:lvl7pPr>
      <a:lvl8pPr marL="3429000" indent="-228600" algn="l" rtl="0" eaLnBrk="1" latinLnBrk="0" hangingPunct="1">
        <a:spcBef>
          <a:spcPct val="20000"/>
        </a:spcBef>
        <a:buClr>
          <a:schemeClr val="accent1"/>
        </a:buClr>
        <a:buSzPct val="60000"/>
        <a:buFont typeface="Wingdings 2"/>
        <a:buChar char=""/>
        <a:defRPr kumimoji="0" sz="1600" kern="1200" baseline="0">
          <a:solidFill>
            <a:schemeClr val="tx2"/>
          </a:solidFill>
          <a:latin typeface="+mn-lt"/>
          <a:ea typeface="+mn-ea"/>
          <a:cs typeface="+mn-cs"/>
        </a:defRPr>
      </a:lvl8pPr>
      <a:lvl9pPr marL="3886200" indent="-228600" algn="l" rtl="0" eaLnBrk="1" latinLnBrk="0" hangingPunct="1">
        <a:spcBef>
          <a:spcPct val="20000"/>
        </a:spcBef>
        <a:buClr>
          <a:schemeClr val="accent1"/>
        </a:buClr>
        <a:buSzPct val="60000"/>
        <a:buFont typeface="Wingdings 2"/>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hyperlink" Target="http://zakon4.rada.gov.ua/laws/show/322-08/paran709" TargetMode="External"/><Relationship Id="rId2" Type="http://schemas.openxmlformats.org/officeDocument/2006/relationships/hyperlink" Target="http://zakon4.rada.gov.ua/laws/show/2232-12"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85728"/>
            <a:ext cx="8686800" cy="2214578"/>
          </a:xfrm>
        </p:spPr>
        <p:txBody>
          <a:bodyPr>
            <a:noAutofit/>
          </a:bodyPr>
          <a:lstStyle/>
          <a:p>
            <a:pPr algn="ctr" fontAlgn="base"/>
            <a:r>
              <a:rPr lang="ru-RU" sz="2400" b="1" i="1" dirty="0" smtClean="0">
                <a:latin typeface="Times New Roman" pitchFamily="18" charset="0"/>
                <a:cs typeface="Times New Roman" pitchFamily="18" charset="0"/>
              </a:rPr>
              <a:t/>
            </a:r>
            <a:br>
              <a:rPr lang="ru-RU" sz="2400" b="1" i="1" dirty="0" smtClean="0">
                <a:latin typeface="Times New Roman" pitchFamily="18" charset="0"/>
                <a:cs typeface="Times New Roman" pitchFamily="18" charset="0"/>
              </a:rPr>
            </a:br>
            <a:r>
              <a:rPr lang="ru-RU" sz="2400" b="1" i="1" dirty="0" smtClean="0">
                <a:latin typeface="Times New Roman" pitchFamily="18" charset="0"/>
                <a:cs typeface="Times New Roman" pitchFamily="18" charset="0"/>
              </a:rPr>
              <a:t/>
            </a:r>
            <a:br>
              <a:rPr lang="ru-RU" sz="2400" b="1" i="1" dirty="0" smtClean="0">
                <a:latin typeface="Times New Roman" pitchFamily="18" charset="0"/>
                <a:cs typeface="Times New Roman" pitchFamily="18" charset="0"/>
              </a:rPr>
            </a:br>
            <a:r>
              <a:rPr lang="ru-RU" sz="2400" b="1" i="1" dirty="0" smtClean="0">
                <a:latin typeface="Times New Roman" pitchFamily="18" charset="0"/>
                <a:cs typeface="Times New Roman" pitchFamily="18" charset="0"/>
              </a:rPr>
              <a:t/>
            </a:r>
            <a:br>
              <a:rPr lang="ru-RU" sz="2400" b="1" i="1" dirty="0" smtClean="0">
                <a:latin typeface="Times New Roman" pitchFamily="18" charset="0"/>
                <a:cs typeface="Times New Roman" pitchFamily="18" charset="0"/>
              </a:rPr>
            </a:br>
            <a:r>
              <a:rPr lang="ru-RU" sz="2400" b="1" i="1" dirty="0" smtClean="0">
                <a:latin typeface="Times New Roman" pitchFamily="18" charset="0"/>
                <a:cs typeface="Times New Roman" pitchFamily="18" charset="0"/>
              </a:rPr>
              <a:t/>
            </a:r>
            <a:br>
              <a:rPr lang="ru-RU" sz="2400" b="1" i="1" dirty="0" smtClean="0">
                <a:latin typeface="Times New Roman" pitchFamily="18" charset="0"/>
                <a:cs typeface="Times New Roman" pitchFamily="18" charset="0"/>
              </a:rPr>
            </a:br>
            <a:r>
              <a:rPr lang="ru-RU" sz="2400" b="1" i="1" dirty="0" smtClean="0">
                <a:latin typeface="Times New Roman" pitchFamily="18" charset="0"/>
                <a:cs typeface="Times New Roman" pitchFamily="18" charset="0"/>
              </a:rPr>
              <a:t/>
            </a:r>
            <a:br>
              <a:rPr lang="ru-RU" sz="2400" b="1" i="1" dirty="0" smtClean="0">
                <a:latin typeface="Times New Roman" pitchFamily="18" charset="0"/>
                <a:cs typeface="Times New Roman" pitchFamily="18" charset="0"/>
              </a:rPr>
            </a:br>
            <a:r>
              <a:rPr lang="ru-RU" sz="2400" b="1" i="1" dirty="0" smtClean="0">
                <a:latin typeface="Times New Roman" pitchFamily="18" charset="0"/>
                <a:cs typeface="Times New Roman" pitchFamily="18" charset="0"/>
              </a:rPr>
              <a:t/>
            </a:r>
            <a:br>
              <a:rPr lang="ru-RU" sz="2400" b="1" i="1" dirty="0" smtClean="0">
                <a:latin typeface="Times New Roman" pitchFamily="18" charset="0"/>
                <a:cs typeface="Times New Roman" pitchFamily="18" charset="0"/>
              </a:rPr>
            </a:br>
            <a:r>
              <a:rPr lang="ru-RU" sz="2400" b="1" i="1" dirty="0" smtClean="0">
                <a:latin typeface="Times New Roman" pitchFamily="18" charset="0"/>
                <a:cs typeface="Times New Roman" pitchFamily="18" charset="0"/>
              </a:rPr>
              <a:t/>
            </a:r>
            <a:br>
              <a:rPr lang="ru-RU" sz="2400" b="1" i="1" dirty="0" smtClean="0">
                <a:latin typeface="Times New Roman" pitchFamily="18" charset="0"/>
                <a:cs typeface="Times New Roman" pitchFamily="18" charset="0"/>
              </a:rPr>
            </a:br>
            <a:r>
              <a:rPr lang="ru-RU" sz="2400" b="1" i="1" dirty="0" smtClean="0">
                <a:latin typeface="Times New Roman" pitchFamily="18" charset="0"/>
                <a:cs typeface="Times New Roman" pitchFamily="18" charset="0"/>
              </a:rPr>
              <a:t/>
            </a:r>
            <a:br>
              <a:rPr lang="ru-RU" sz="2400" b="1" i="1" dirty="0" smtClean="0">
                <a:latin typeface="Times New Roman" pitchFamily="18" charset="0"/>
                <a:cs typeface="Times New Roman" pitchFamily="18" charset="0"/>
              </a:rPr>
            </a:br>
            <a:r>
              <a:rPr lang="ru-RU" sz="4000" b="1" i="1" dirty="0" smtClean="0">
                <a:latin typeface="Times New Roman" pitchFamily="18" charset="0"/>
                <a:cs typeface="Times New Roman" pitchFamily="18" charset="0"/>
              </a:rPr>
              <a:t>Указ</a:t>
            </a:r>
            <a:r>
              <a:rPr lang="ru-RU" sz="4000" b="1" dirty="0" smtClean="0">
                <a:latin typeface="Times New Roman" pitchFamily="18" charset="0"/>
                <a:cs typeface="Times New Roman" pitchFamily="18" charset="0"/>
              </a:rPr>
              <a:t> </a:t>
            </a:r>
            <a:br>
              <a:rPr lang="ru-RU" sz="4000" b="1" dirty="0" smtClean="0">
                <a:latin typeface="Times New Roman" pitchFamily="18" charset="0"/>
                <a:cs typeface="Times New Roman" pitchFamily="18" charset="0"/>
              </a:rPr>
            </a:br>
            <a:r>
              <a:rPr lang="ru-RU" sz="4000" b="1" i="1" dirty="0" smtClean="0">
                <a:latin typeface="Times New Roman" pitchFamily="18" charset="0"/>
                <a:cs typeface="Times New Roman" pitchFamily="18" charset="0"/>
              </a:rPr>
              <a:t>Президента </a:t>
            </a:r>
            <a:r>
              <a:rPr lang="ru-RU" sz="4000" b="1" i="1" dirty="0" smtClean="0">
                <a:latin typeface="Times New Roman" pitchFamily="18" charset="0"/>
                <a:cs typeface="Times New Roman" pitchFamily="18" charset="0"/>
              </a:rPr>
              <a:t>України</a:t>
            </a:r>
            <a:r>
              <a:rPr lang="ru-RU" sz="3200" b="1" i="1" dirty="0" smtClean="0">
                <a:latin typeface="Times New Roman" pitchFamily="18" charset="0"/>
                <a:cs typeface="Times New Roman" pitchFamily="18" charset="0"/>
              </a:rPr>
              <a:t/>
            </a:r>
            <a:br>
              <a:rPr lang="ru-RU" sz="3200" b="1" i="1" dirty="0" smtClean="0">
                <a:latin typeface="Times New Roman" pitchFamily="18" charset="0"/>
                <a:cs typeface="Times New Roman" pitchFamily="18" charset="0"/>
              </a:rPr>
            </a:br>
            <a:r>
              <a:rPr lang="ru-RU" sz="3200" b="1" i="1" dirty="0" smtClean="0">
                <a:latin typeface="Times New Roman" pitchFamily="18" charset="0"/>
                <a:cs typeface="Times New Roman" pitchFamily="18" charset="0"/>
              </a:rPr>
              <a:t/>
            </a:r>
            <a:br>
              <a:rPr lang="ru-RU" sz="3200" b="1" i="1" dirty="0" smtClean="0">
                <a:latin typeface="Times New Roman" pitchFamily="18" charset="0"/>
                <a:cs typeface="Times New Roman" pitchFamily="18" charset="0"/>
              </a:rPr>
            </a:br>
            <a:r>
              <a:rPr lang="ru-RU" sz="3200" b="1" i="1" dirty="0" smtClean="0">
                <a:latin typeface="Times New Roman" pitchFamily="18" charset="0"/>
                <a:cs typeface="Times New Roman" pitchFamily="18" charset="0"/>
              </a:rPr>
              <a:t>від 14.01.2015 № 15/2015</a:t>
            </a:r>
            <a:r>
              <a:rPr lang="ru-RU" sz="3200" dirty="0" smtClean="0">
                <a:latin typeface="Times New Roman" pitchFamily="18" charset="0"/>
                <a:cs typeface="Times New Roman" pitchFamily="18" charset="0"/>
              </a:rPr>
              <a:t/>
            </a:r>
            <a:br>
              <a:rPr lang="ru-RU" sz="3200" dirty="0" smtClean="0">
                <a:latin typeface="Times New Roman" pitchFamily="18" charset="0"/>
                <a:cs typeface="Times New Roman" pitchFamily="18" charset="0"/>
              </a:rPr>
            </a:br>
            <a:r>
              <a:rPr lang="ru-RU" sz="3200" dirty="0" smtClean="0">
                <a:latin typeface="Times New Roman" pitchFamily="18" charset="0"/>
                <a:cs typeface="Times New Roman" pitchFamily="18" charset="0"/>
              </a:rPr>
              <a:t/>
            </a:r>
            <a:br>
              <a:rPr lang="ru-RU" sz="3200" dirty="0" smtClean="0">
                <a:latin typeface="Times New Roman" pitchFamily="18" charset="0"/>
                <a:cs typeface="Times New Roman" pitchFamily="18" charset="0"/>
              </a:rPr>
            </a:br>
            <a:r>
              <a:rPr lang="ru-RU" sz="4000" dirty="0" smtClean="0">
                <a:latin typeface="Times New Roman" pitchFamily="18" charset="0"/>
                <a:cs typeface="Times New Roman" pitchFamily="18" charset="0"/>
              </a:rPr>
              <a:t>«</a:t>
            </a:r>
            <a:r>
              <a:rPr lang="ru-RU" sz="4000" b="1" dirty="0" smtClean="0">
                <a:latin typeface="Times New Roman" pitchFamily="18" charset="0"/>
                <a:cs typeface="Times New Roman" pitchFamily="18" charset="0"/>
              </a:rPr>
              <a:t>Про </a:t>
            </a:r>
            <a:r>
              <a:rPr lang="ru-RU" sz="4000" b="1" dirty="0" smtClean="0">
                <a:latin typeface="Times New Roman" pitchFamily="18" charset="0"/>
                <a:cs typeface="Times New Roman" pitchFamily="18" charset="0"/>
              </a:rPr>
              <a:t>часткову </a:t>
            </a:r>
            <a:r>
              <a:rPr lang="ru-RU" sz="4000" b="1" dirty="0" smtClean="0">
                <a:latin typeface="Times New Roman" pitchFamily="18" charset="0"/>
                <a:cs typeface="Times New Roman" pitchFamily="18" charset="0"/>
              </a:rPr>
              <a:t>мобілізацію»</a:t>
            </a:r>
            <a:r>
              <a:rPr lang="ru-RU" sz="3200" dirty="0" smtClean="0">
                <a:latin typeface="Times New Roman" pitchFamily="18" charset="0"/>
                <a:cs typeface="Times New Roman" pitchFamily="18" charset="0"/>
              </a:rPr>
              <a:t/>
            </a:r>
            <a:br>
              <a:rPr lang="ru-RU" sz="3200" dirty="0" smtClean="0">
                <a:latin typeface="Times New Roman" pitchFamily="18" charset="0"/>
                <a:cs typeface="Times New Roman" pitchFamily="18" charset="0"/>
              </a:rPr>
            </a:br>
            <a:endParaRPr lang="ru-RU" sz="32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671490"/>
            <a:ext cx="8991600" cy="6186510"/>
          </a:xfrm>
        </p:spPr>
        <p:txBody>
          <a:bodyPr>
            <a:normAutofit fontScale="90000"/>
          </a:bodyPr>
          <a:lstStyle/>
          <a:p>
            <a:pPr algn="just" fontAlgn="base"/>
            <a:r>
              <a:rPr lang="ru-RU" sz="2200" dirty="0" smtClean="0">
                <a:latin typeface="Times New Roman" pitchFamily="18" charset="0"/>
                <a:cs typeface="Times New Roman" pitchFamily="18" charset="0"/>
              </a:rPr>
              <a:t/>
            </a:r>
            <a:br>
              <a:rPr lang="ru-RU" sz="2200" dirty="0" smtClean="0">
                <a:latin typeface="Times New Roman" pitchFamily="18" charset="0"/>
                <a:cs typeface="Times New Roman" pitchFamily="18" charset="0"/>
              </a:rPr>
            </a:br>
            <a:r>
              <a:rPr lang="ru-RU" sz="2000" dirty="0" smtClean="0">
                <a:latin typeface="Times New Roman" pitchFamily="18" charset="0"/>
                <a:cs typeface="Times New Roman" pitchFamily="18" charset="0"/>
              </a:rPr>
              <a:t/>
            </a:r>
            <a:br>
              <a:rPr lang="ru-RU" sz="2000" dirty="0" smtClean="0">
                <a:latin typeface="Times New Roman" pitchFamily="18" charset="0"/>
                <a:cs typeface="Times New Roman" pitchFamily="18" charset="0"/>
              </a:rPr>
            </a:br>
            <a:r>
              <a:rPr lang="ru-RU" sz="2000" dirty="0" smtClean="0">
                <a:latin typeface="Times New Roman" pitchFamily="18" charset="0"/>
                <a:cs typeface="Times New Roman" pitchFamily="18" charset="0"/>
              </a:rPr>
              <a:t>1</a:t>
            </a:r>
            <a:r>
              <a:rPr lang="ru-RU" sz="2200" dirty="0" smtClean="0">
                <a:latin typeface="Times New Roman" pitchFamily="18" charset="0"/>
                <a:cs typeface="Times New Roman" pitchFamily="18" charset="0"/>
              </a:rPr>
              <a:t>. </a:t>
            </a:r>
            <a:r>
              <a:rPr lang="ru-RU" sz="2200" dirty="0" err="1" smtClean="0">
                <a:latin typeface="Times New Roman" pitchFamily="18" charset="0"/>
                <a:cs typeface="Times New Roman" pitchFamily="18" charset="0"/>
              </a:rPr>
              <a:t>протягом</a:t>
            </a:r>
            <a:r>
              <a:rPr lang="ru-RU" sz="2200" dirty="0" smtClean="0">
                <a:latin typeface="Times New Roman" pitchFamily="18" charset="0"/>
                <a:cs typeface="Times New Roman" pitchFamily="18" charset="0"/>
              </a:rPr>
              <a:t> </a:t>
            </a:r>
            <a:r>
              <a:rPr lang="ru-RU" sz="2200" dirty="0" smtClean="0">
                <a:latin typeface="Times New Roman" pitchFamily="18" charset="0"/>
                <a:cs typeface="Times New Roman" pitchFamily="18" charset="0"/>
              </a:rPr>
              <a:t>2015 року </a:t>
            </a:r>
            <a:r>
              <a:rPr lang="ru-RU" sz="2200" dirty="0" err="1" smtClean="0">
                <a:latin typeface="Times New Roman" pitchFamily="18" charset="0"/>
                <a:cs typeface="Times New Roman" pitchFamily="18" charset="0"/>
              </a:rPr>
              <a:t>ОголоШЕНО</a:t>
            </a:r>
            <a:r>
              <a:rPr lang="ru-RU" sz="2200" dirty="0" smtClean="0">
                <a:latin typeface="Times New Roman" pitchFamily="18" charset="0"/>
                <a:cs typeface="Times New Roman" pitchFamily="18" charset="0"/>
              </a:rPr>
              <a:t> часткову мобілізацію та </a:t>
            </a:r>
            <a:r>
              <a:rPr lang="ru-RU" sz="2200" dirty="0" smtClean="0">
                <a:latin typeface="Times New Roman" pitchFamily="18" charset="0"/>
                <a:cs typeface="Times New Roman" pitchFamily="18" charset="0"/>
              </a:rPr>
              <a:t>провести </a:t>
            </a:r>
            <a:r>
              <a:rPr lang="ru-RU" sz="2200" dirty="0" smtClean="0">
                <a:latin typeface="Times New Roman" pitchFamily="18" charset="0"/>
                <a:cs typeface="Times New Roman" pitchFamily="18" charset="0"/>
              </a:rPr>
              <a:t> </a:t>
            </a:r>
            <a:r>
              <a:rPr lang="ru-RU" sz="2200" dirty="0" smtClean="0">
                <a:latin typeface="Times New Roman" pitchFamily="18" charset="0"/>
                <a:cs typeface="Times New Roman" pitchFamily="18" charset="0"/>
              </a:rPr>
              <a:t>(</a:t>
            </a:r>
            <a:r>
              <a:rPr lang="ru-RU" sz="2200" dirty="0" err="1" smtClean="0">
                <a:latin typeface="Times New Roman" pitchFamily="18" charset="0"/>
                <a:cs typeface="Times New Roman" pitchFamily="18" charset="0"/>
              </a:rPr>
              <a:t>далі</a:t>
            </a:r>
            <a:r>
              <a:rPr lang="ru-RU" sz="2200" dirty="0" smtClean="0">
                <a:latin typeface="Times New Roman" pitchFamily="18" charset="0"/>
                <a:cs typeface="Times New Roman" pitchFamily="18" charset="0"/>
              </a:rPr>
              <a:t> - </a:t>
            </a:r>
            <a:r>
              <a:rPr lang="ru-RU" sz="2200" dirty="0" err="1" smtClean="0">
                <a:latin typeface="Times New Roman" pitchFamily="18" charset="0"/>
                <a:cs typeface="Times New Roman" pitchFamily="18" charset="0"/>
              </a:rPr>
              <a:t>мобілізація</a:t>
            </a:r>
            <a:r>
              <a:rPr lang="ru-RU" sz="2200" dirty="0" smtClean="0">
                <a:latin typeface="Times New Roman" pitchFamily="18" charset="0"/>
                <a:cs typeface="Times New Roman" pitchFamily="18" charset="0"/>
              </a:rPr>
              <a:t>) у три </a:t>
            </a:r>
            <a:r>
              <a:rPr lang="ru-RU" sz="2200" dirty="0" err="1" smtClean="0">
                <a:latin typeface="Times New Roman" pitchFamily="18" charset="0"/>
                <a:cs typeface="Times New Roman" pitchFamily="18" charset="0"/>
              </a:rPr>
              <a:t>черги</a:t>
            </a:r>
            <a:r>
              <a:rPr lang="ru-RU" sz="2200" dirty="0" smtClean="0">
                <a:latin typeface="Times New Roman" pitchFamily="18" charset="0"/>
                <a:cs typeface="Times New Roman" pitchFamily="18" charset="0"/>
              </a:rPr>
              <a:t> </a:t>
            </a:r>
            <a:r>
              <a:rPr lang="ru-RU" sz="2200" dirty="0" err="1" smtClean="0">
                <a:latin typeface="Times New Roman" pitchFamily="18" charset="0"/>
                <a:cs typeface="Times New Roman" pitchFamily="18" charset="0"/>
              </a:rPr>
              <a:t>протягом</a:t>
            </a:r>
            <a:r>
              <a:rPr lang="ru-RU" sz="2200" dirty="0" smtClean="0">
                <a:latin typeface="Times New Roman" pitchFamily="18" charset="0"/>
                <a:cs typeface="Times New Roman" pitchFamily="18" charset="0"/>
              </a:rPr>
              <a:t> 210 </a:t>
            </a:r>
            <a:r>
              <a:rPr lang="ru-RU" sz="2200" dirty="0" err="1" smtClean="0">
                <a:latin typeface="Times New Roman" pitchFamily="18" charset="0"/>
                <a:cs typeface="Times New Roman" pitchFamily="18" charset="0"/>
              </a:rPr>
              <a:t>діб</a:t>
            </a:r>
            <a:r>
              <a:rPr lang="ru-RU" sz="2200" dirty="0" smtClean="0">
                <a:latin typeface="Times New Roman" pitchFamily="18" charset="0"/>
                <a:cs typeface="Times New Roman" pitchFamily="18" charset="0"/>
              </a:rPr>
              <a:t> </a:t>
            </a:r>
            <a:r>
              <a:rPr lang="ru-RU" sz="2200" dirty="0" err="1" smtClean="0">
                <a:latin typeface="Times New Roman" pitchFamily="18" charset="0"/>
                <a:cs typeface="Times New Roman" pitchFamily="18" charset="0"/>
              </a:rPr>
              <a:t>із</a:t>
            </a:r>
            <a:r>
              <a:rPr lang="ru-RU" sz="2200" dirty="0" smtClean="0">
                <a:latin typeface="Times New Roman" pitchFamily="18" charset="0"/>
                <a:cs typeface="Times New Roman" pitchFamily="18" charset="0"/>
              </a:rPr>
              <a:t> дня </a:t>
            </a:r>
            <a:r>
              <a:rPr lang="ru-RU" sz="2200" dirty="0" err="1" smtClean="0">
                <a:latin typeface="Times New Roman" pitchFamily="18" charset="0"/>
                <a:cs typeface="Times New Roman" pitchFamily="18" charset="0"/>
              </a:rPr>
              <a:t>набрання</a:t>
            </a:r>
            <a:r>
              <a:rPr lang="ru-RU" sz="2200" dirty="0" smtClean="0">
                <a:latin typeface="Times New Roman" pitchFamily="18" charset="0"/>
                <a:cs typeface="Times New Roman" pitchFamily="18" charset="0"/>
              </a:rPr>
              <a:t> </a:t>
            </a:r>
            <a:r>
              <a:rPr lang="ru-RU" sz="2200" dirty="0" err="1" smtClean="0">
                <a:latin typeface="Times New Roman" pitchFamily="18" charset="0"/>
                <a:cs typeface="Times New Roman" pitchFamily="18" charset="0"/>
              </a:rPr>
              <a:t>чинності</a:t>
            </a:r>
            <a:r>
              <a:rPr lang="ru-RU" sz="2200" dirty="0" smtClean="0">
                <a:latin typeface="Times New Roman" pitchFamily="18" charset="0"/>
                <a:cs typeface="Times New Roman" pitchFamily="18" charset="0"/>
              </a:rPr>
              <a:t> </a:t>
            </a:r>
            <a:r>
              <a:rPr lang="ru-RU" sz="2200" dirty="0" err="1" smtClean="0">
                <a:latin typeface="Times New Roman" pitchFamily="18" charset="0"/>
                <a:cs typeface="Times New Roman" pitchFamily="18" charset="0"/>
              </a:rPr>
              <a:t>цим</a:t>
            </a:r>
            <a:r>
              <a:rPr lang="ru-RU" sz="2200" dirty="0" smtClean="0">
                <a:latin typeface="Times New Roman" pitchFamily="18" charset="0"/>
                <a:cs typeface="Times New Roman" pitchFamily="18" charset="0"/>
              </a:rPr>
              <a:t> </a:t>
            </a:r>
            <a:r>
              <a:rPr lang="ru-RU" sz="2200" dirty="0" smtClean="0">
                <a:latin typeface="Times New Roman" pitchFamily="18" charset="0"/>
                <a:cs typeface="Times New Roman" pitchFamily="18" charset="0"/>
              </a:rPr>
              <a:t>Указом.</a:t>
            </a:r>
            <a:br>
              <a:rPr lang="ru-RU" sz="2200" dirty="0" smtClean="0">
                <a:latin typeface="Times New Roman" pitchFamily="18" charset="0"/>
                <a:cs typeface="Times New Roman" pitchFamily="18" charset="0"/>
              </a:rPr>
            </a:br>
            <a:r>
              <a:rPr lang="ru-RU" sz="2200" dirty="0" smtClean="0">
                <a:latin typeface="Times New Roman" pitchFamily="18" charset="0"/>
                <a:cs typeface="Times New Roman" pitchFamily="18" charset="0"/>
              </a:rPr>
              <a:t>- З 20 СІЧНЯ – 90 ДНІВ</a:t>
            </a:r>
            <a:br>
              <a:rPr lang="ru-RU" sz="2200" dirty="0" smtClean="0">
                <a:latin typeface="Times New Roman" pitchFamily="18" charset="0"/>
                <a:cs typeface="Times New Roman" pitchFamily="18" charset="0"/>
              </a:rPr>
            </a:br>
            <a:r>
              <a:rPr lang="ru-RU" sz="2200" dirty="0" smtClean="0">
                <a:latin typeface="Times New Roman" pitchFamily="18" charset="0"/>
                <a:cs typeface="Times New Roman" pitchFamily="18" charset="0"/>
              </a:rPr>
              <a:t>-  КВІТЕНЬ-ЧЕРВЕНЬ – 60 ДНІВ</a:t>
            </a:r>
            <a:br>
              <a:rPr lang="ru-RU" sz="2200" dirty="0" smtClean="0">
                <a:latin typeface="Times New Roman" pitchFamily="18" charset="0"/>
                <a:cs typeface="Times New Roman" pitchFamily="18" charset="0"/>
              </a:rPr>
            </a:br>
            <a:r>
              <a:rPr lang="ru-RU" sz="2200" dirty="0" smtClean="0">
                <a:latin typeface="Times New Roman" pitchFamily="18" charset="0"/>
                <a:cs typeface="Times New Roman" pitchFamily="18" charset="0"/>
              </a:rPr>
              <a:t>- ЧЕРВЕНЬ-ТРАВЕНЬ (60 ДНІВ)</a:t>
            </a:r>
            <a:br>
              <a:rPr lang="ru-RU" sz="2200" dirty="0" smtClean="0">
                <a:latin typeface="Times New Roman" pitchFamily="18" charset="0"/>
                <a:cs typeface="Times New Roman" pitchFamily="18" charset="0"/>
              </a:rPr>
            </a:br>
            <a:r>
              <a:rPr lang="ru-RU" sz="2200" dirty="0" smtClean="0">
                <a:latin typeface="Times New Roman" pitchFamily="18" charset="0"/>
                <a:cs typeface="Times New Roman" pitchFamily="18" charset="0"/>
              </a:rPr>
              <a:t/>
            </a:r>
            <a:br>
              <a:rPr lang="ru-RU" sz="2200" dirty="0" smtClean="0">
                <a:latin typeface="Times New Roman" pitchFamily="18" charset="0"/>
                <a:cs typeface="Times New Roman" pitchFamily="18" charset="0"/>
              </a:rPr>
            </a:br>
            <a:r>
              <a:rPr lang="ru-RU" sz="2200" dirty="0" smtClean="0">
                <a:latin typeface="Times New Roman" pitchFamily="18" charset="0"/>
                <a:cs typeface="Times New Roman" pitchFamily="18" charset="0"/>
              </a:rPr>
              <a:t/>
            </a:r>
            <a:br>
              <a:rPr lang="ru-RU" sz="2200" dirty="0" smtClean="0">
                <a:latin typeface="Times New Roman" pitchFamily="18" charset="0"/>
                <a:cs typeface="Times New Roman" pitchFamily="18" charset="0"/>
              </a:rPr>
            </a:br>
            <a:r>
              <a:rPr lang="ru-RU" sz="2200" dirty="0" smtClean="0">
                <a:latin typeface="Times New Roman" pitchFamily="18" charset="0"/>
                <a:cs typeface="Times New Roman" pitchFamily="18" charset="0"/>
              </a:rPr>
              <a:t>2. </a:t>
            </a:r>
            <a:r>
              <a:rPr lang="ru-RU" sz="2200" dirty="0" smtClean="0">
                <a:latin typeface="Times New Roman" pitchFamily="18" charset="0"/>
                <a:cs typeface="Times New Roman" pitchFamily="18" charset="0"/>
              </a:rPr>
              <a:t>Довести до </a:t>
            </a:r>
            <a:r>
              <a:rPr lang="ru-RU" sz="2200" dirty="0" err="1" smtClean="0">
                <a:latin typeface="Times New Roman" pitchFamily="18" charset="0"/>
                <a:cs typeface="Times New Roman" pitchFamily="18" charset="0"/>
              </a:rPr>
              <a:t>відома</a:t>
            </a:r>
            <a:r>
              <a:rPr lang="ru-RU" sz="2200" dirty="0" smtClean="0">
                <a:latin typeface="Times New Roman" pitchFamily="18" charset="0"/>
                <a:cs typeface="Times New Roman" pitchFamily="18" charset="0"/>
              </a:rPr>
              <a:t> </a:t>
            </a:r>
            <a:r>
              <a:rPr lang="ru-RU" sz="2200" dirty="0" err="1" smtClean="0">
                <a:latin typeface="Times New Roman" pitchFamily="18" charset="0"/>
                <a:cs typeface="Times New Roman" pitchFamily="18" charset="0"/>
              </a:rPr>
              <a:t>керівників</a:t>
            </a:r>
            <a:r>
              <a:rPr lang="ru-RU" sz="2200" dirty="0" smtClean="0">
                <a:latin typeface="Times New Roman" pitchFamily="18" charset="0"/>
                <a:cs typeface="Times New Roman" pitchFamily="18" charset="0"/>
              </a:rPr>
              <a:t> </a:t>
            </a:r>
            <a:r>
              <a:rPr lang="ru-RU" sz="2200" dirty="0" err="1" smtClean="0">
                <a:latin typeface="Times New Roman" pitchFamily="18" charset="0"/>
                <a:cs typeface="Times New Roman" pitchFamily="18" charset="0"/>
              </a:rPr>
              <a:t>органів</a:t>
            </a:r>
            <a:r>
              <a:rPr lang="ru-RU" sz="2200" dirty="0" smtClean="0">
                <a:latin typeface="Times New Roman" pitchFamily="18" charset="0"/>
                <a:cs typeface="Times New Roman" pitchFamily="18" charset="0"/>
              </a:rPr>
              <a:t> </a:t>
            </a:r>
            <a:r>
              <a:rPr lang="ru-RU" sz="2200" dirty="0" err="1" smtClean="0">
                <a:latin typeface="Times New Roman" pitchFamily="18" charset="0"/>
                <a:cs typeface="Times New Roman" pitchFamily="18" charset="0"/>
              </a:rPr>
              <a:t>державної</a:t>
            </a:r>
            <a:r>
              <a:rPr lang="ru-RU" sz="2200" dirty="0" smtClean="0">
                <a:latin typeface="Times New Roman" pitchFamily="18" charset="0"/>
                <a:cs typeface="Times New Roman" pitchFamily="18" charset="0"/>
              </a:rPr>
              <a:t> </a:t>
            </a:r>
            <a:r>
              <a:rPr lang="ru-RU" sz="2200" dirty="0" err="1" smtClean="0">
                <a:latin typeface="Times New Roman" pitchFamily="18" charset="0"/>
                <a:cs typeface="Times New Roman" pitchFamily="18" charset="0"/>
              </a:rPr>
              <a:t>влади</a:t>
            </a:r>
            <a:r>
              <a:rPr lang="ru-RU" sz="2200" dirty="0" smtClean="0">
                <a:latin typeface="Times New Roman" pitchFamily="18" charset="0"/>
                <a:cs typeface="Times New Roman" pitchFamily="18" charset="0"/>
              </a:rPr>
              <a:t>, </a:t>
            </a:r>
            <a:r>
              <a:rPr lang="ru-RU" sz="2200" dirty="0" err="1" smtClean="0">
                <a:latin typeface="Times New Roman" pitchFamily="18" charset="0"/>
                <a:cs typeface="Times New Roman" pitchFamily="18" charset="0"/>
              </a:rPr>
              <a:t>інших</a:t>
            </a:r>
            <a:r>
              <a:rPr lang="ru-RU" sz="2200" dirty="0" smtClean="0">
                <a:latin typeface="Times New Roman" pitchFamily="18" charset="0"/>
                <a:cs typeface="Times New Roman" pitchFamily="18" charset="0"/>
              </a:rPr>
              <a:t> </a:t>
            </a:r>
            <a:r>
              <a:rPr lang="ru-RU" sz="2200" dirty="0" err="1" smtClean="0">
                <a:latin typeface="Times New Roman" pitchFamily="18" charset="0"/>
                <a:cs typeface="Times New Roman" pitchFamily="18" charset="0"/>
              </a:rPr>
              <a:t>державних</a:t>
            </a:r>
            <a:r>
              <a:rPr lang="ru-RU" sz="2200" dirty="0" smtClean="0">
                <a:latin typeface="Times New Roman" pitchFamily="18" charset="0"/>
                <a:cs typeface="Times New Roman" pitchFamily="18" charset="0"/>
              </a:rPr>
              <a:t> </a:t>
            </a:r>
            <a:r>
              <a:rPr lang="ru-RU" sz="2200" dirty="0" err="1" smtClean="0">
                <a:latin typeface="Times New Roman" pitchFamily="18" charset="0"/>
                <a:cs typeface="Times New Roman" pitchFamily="18" charset="0"/>
              </a:rPr>
              <a:t>органів</a:t>
            </a:r>
            <a:r>
              <a:rPr lang="ru-RU" sz="2200" dirty="0" smtClean="0">
                <a:latin typeface="Times New Roman" pitchFamily="18" charset="0"/>
                <a:cs typeface="Times New Roman" pitchFamily="18" charset="0"/>
              </a:rPr>
              <a:t>, </a:t>
            </a:r>
            <a:r>
              <a:rPr lang="ru-RU" sz="2200" dirty="0" err="1" smtClean="0">
                <a:latin typeface="Times New Roman" pitchFamily="18" charset="0"/>
                <a:cs typeface="Times New Roman" pitchFamily="18" charset="0"/>
              </a:rPr>
              <a:t>органів</a:t>
            </a:r>
            <a:r>
              <a:rPr lang="ru-RU" sz="2200" dirty="0" smtClean="0">
                <a:latin typeface="Times New Roman" pitchFamily="18" charset="0"/>
                <a:cs typeface="Times New Roman" pitchFamily="18" charset="0"/>
              </a:rPr>
              <a:t> </a:t>
            </a:r>
            <a:r>
              <a:rPr lang="ru-RU" sz="2200" dirty="0" err="1" smtClean="0">
                <a:latin typeface="Times New Roman" pitchFamily="18" charset="0"/>
                <a:cs typeface="Times New Roman" pitchFamily="18" charset="0"/>
              </a:rPr>
              <a:t>місцевого</a:t>
            </a:r>
            <a:r>
              <a:rPr lang="ru-RU" sz="2200" dirty="0" smtClean="0">
                <a:latin typeface="Times New Roman" pitchFamily="18" charset="0"/>
                <a:cs typeface="Times New Roman" pitchFamily="18" charset="0"/>
              </a:rPr>
              <a:t> </a:t>
            </a:r>
            <a:r>
              <a:rPr lang="ru-RU" sz="2200" dirty="0" err="1" smtClean="0">
                <a:latin typeface="Times New Roman" pitchFamily="18" charset="0"/>
                <a:cs typeface="Times New Roman" pitchFamily="18" charset="0"/>
              </a:rPr>
              <a:t>самоврядування</a:t>
            </a:r>
            <a:r>
              <a:rPr lang="ru-RU" sz="2200" dirty="0" smtClean="0">
                <a:latin typeface="Times New Roman" pitchFamily="18" charset="0"/>
                <a:cs typeface="Times New Roman" pitchFamily="18" charset="0"/>
              </a:rPr>
              <a:t>, </a:t>
            </a:r>
            <a:r>
              <a:rPr lang="ru-RU" sz="2200" dirty="0" err="1" smtClean="0">
                <a:latin typeface="Times New Roman" pitchFamily="18" charset="0"/>
                <a:cs typeface="Times New Roman" pitchFamily="18" charset="0"/>
              </a:rPr>
              <a:t>підприємств</a:t>
            </a:r>
            <a:r>
              <a:rPr lang="ru-RU" sz="2200" dirty="0" smtClean="0">
                <a:latin typeface="Times New Roman" pitchFamily="18" charset="0"/>
                <a:cs typeface="Times New Roman" pitchFamily="18" charset="0"/>
              </a:rPr>
              <a:t>, </a:t>
            </a:r>
            <a:r>
              <a:rPr lang="ru-RU" sz="2200" dirty="0" err="1" smtClean="0">
                <a:latin typeface="Times New Roman" pitchFamily="18" charset="0"/>
                <a:cs typeface="Times New Roman" pitchFamily="18" charset="0"/>
              </a:rPr>
              <a:t>установ</a:t>
            </a:r>
            <a:r>
              <a:rPr lang="ru-RU" sz="2200" dirty="0" smtClean="0">
                <a:latin typeface="Times New Roman" pitchFamily="18" charset="0"/>
                <a:cs typeface="Times New Roman" pitchFamily="18" charset="0"/>
              </a:rPr>
              <a:t>, </a:t>
            </a:r>
            <a:r>
              <a:rPr lang="ru-RU" sz="2200" dirty="0" err="1" smtClean="0">
                <a:latin typeface="Times New Roman" pitchFamily="18" charset="0"/>
                <a:cs typeface="Times New Roman" pitchFamily="18" charset="0"/>
              </a:rPr>
              <a:t>організацій</a:t>
            </a:r>
            <a:r>
              <a:rPr lang="ru-RU" sz="2200" dirty="0" smtClean="0">
                <a:latin typeface="Times New Roman" pitchFamily="18" charset="0"/>
                <a:cs typeface="Times New Roman" pitchFamily="18" charset="0"/>
              </a:rPr>
              <a:t> </a:t>
            </a:r>
            <a:r>
              <a:rPr lang="ru-RU" sz="2200" dirty="0" err="1" smtClean="0">
                <a:latin typeface="Times New Roman" pitchFamily="18" charset="0"/>
                <a:cs typeface="Times New Roman" pitchFamily="18" charset="0"/>
              </a:rPr>
              <a:t>усіх</a:t>
            </a:r>
            <a:r>
              <a:rPr lang="ru-RU" sz="2200" dirty="0" smtClean="0">
                <a:latin typeface="Times New Roman" pitchFamily="18" charset="0"/>
                <a:cs typeface="Times New Roman" pitchFamily="18" charset="0"/>
              </a:rPr>
              <a:t> форм </a:t>
            </a:r>
            <a:r>
              <a:rPr lang="ru-RU" sz="2200" dirty="0" err="1" smtClean="0">
                <a:latin typeface="Times New Roman" pitchFamily="18" charset="0"/>
                <a:cs typeface="Times New Roman" pitchFamily="18" charset="0"/>
              </a:rPr>
              <a:t>власності</a:t>
            </a:r>
            <a:r>
              <a:rPr lang="ru-RU" sz="2200" dirty="0" smtClean="0">
                <a:latin typeface="Times New Roman" pitchFamily="18" charset="0"/>
                <a:cs typeface="Times New Roman" pitchFamily="18" charset="0"/>
              </a:rPr>
              <a:t>, </a:t>
            </a:r>
            <a:r>
              <a:rPr lang="ru-RU" sz="2200" dirty="0" err="1" smtClean="0">
                <a:latin typeface="Times New Roman" pitchFamily="18" charset="0"/>
                <a:cs typeface="Times New Roman" pitchFamily="18" charset="0"/>
              </a:rPr>
              <a:t>що</a:t>
            </a:r>
            <a:r>
              <a:rPr lang="ru-RU" sz="2200" dirty="0" smtClean="0">
                <a:latin typeface="Times New Roman" pitchFamily="18" charset="0"/>
                <a:cs typeface="Times New Roman" pitchFamily="18" charset="0"/>
              </a:rPr>
              <a:t> </a:t>
            </a:r>
            <a:r>
              <a:rPr lang="ru-RU" sz="2200" dirty="0" err="1" smtClean="0">
                <a:latin typeface="Times New Roman" pitchFamily="18" charset="0"/>
                <a:cs typeface="Times New Roman" pitchFamily="18" charset="0"/>
              </a:rPr>
              <a:t>згідно</a:t>
            </a:r>
            <a:r>
              <a:rPr lang="ru-RU" sz="2200" dirty="0" smtClean="0">
                <a:latin typeface="Times New Roman" pitchFamily="18" charset="0"/>
                <a:cs typeface="Times New Roman" pitchFamily="18" charset="0"/>
              </a:rPr>
              <a:t> </a:t>
            </a:r>
            <a:r>
              <a:rPr lang="ru-RU" sz="2200" dirty="0" err="1" smtClean="0">
                <a:latin typeface="Times New Roman" pitchFamily="18" charset="0"/>
                <a:cs typeface="Times New Roman" pitchFamily="18" charset="0"/>
              </a:rPr>
              <a:t>із</a:t>
            </a:r>
            <a:r>
              <a:rPr lang="ru-RU" sz="2200" dirty="0" smtClean="0">
                <a:latin typeface="Times New Roman" pitchFamily="18" charset="0"/>
                <a:cs typeface="Times New Roman" pitchFamily="18" charset="0"/>
              </a:rPr>
              <a:t> </a:t>
            </a:r>
            <a:r>
              <a:rPr lang="ru-RU" sz="2200" u="sng" dirty="0" err="1" smtClean="0">
                <a:latin typeface="Times New Roman" pitchFamily="18" charset="0"/>
                <a:cs typeface="Times New Roman" pitchFamily="18" charset="0"/>
                <a:hlinkClick r:id="rId2"/>
              </a:rPr>
              <a:t>статтею</a:t>
            </a:r>
            <a:r>
              <a:rPr lang="ru-RU" sz="2200" u="sng" dirty="0" smtClean="0">
                <a:latin typeface="Times New Roman" pitchFamily="18" charset="0"/>
                <a:cs typeface="Times New Roman" pitchFamily="18" charset="0"/>
                <a:hlinkClick r:id="rId2"/>
              </a:rPr>
              <a:t> </a:t>
            </a:r>
            <a:r>
              <a:rPr lang="ru-RU" sz="2200" u="sng" dirty="0" smtClean="0">
                <a:latin typeface="Times New Roman" pitchFamily="18" charset="0"/>
                <a:cs typeface="Times New Roman" pitchFamily="18" charset="0"/>
                <a:hlinkClick r:id="rId2"/>
              </a:rPr>
              <a:t>39</a:t>
            </a:r>
            <a:r>
              <a:rPr lang="ru-RU" sz="2200" dirty="0" smtClean="0">
                <a:latin typeface="Times New Roman" pitchFamily="18" charset="0"/>
                <a:cs typeface="Times New Roman" pitchFamily="18" charset="0"/>
              </a:rPr>
              <a:t> Закону України "Про </a:t>
            </a:r>
            <a:r>
              <a:rPr lang="ru-RU" sz="2200" dirty="0" err="1" smtClean="0">
                <a:latin typeface="Times New Roman" pitchFamily="18" charset="0"/>
                <a:cs typeface="Times New Roman" pitchFamily="18" charset="0"/>
              </a:rPr>
              <a:t>військовий</a:t>
            </a:r>
            <a:r>
              <a:rPr lang="ru-RU" sz="2200" dirty="0" smtClean="0">
                <a:latin typeface="Times New Roman" pitchFamily="18" charset="0"/>
                <a:cs typeface="Times New Roman" pitchFamily="18" charset="0"/>
              </a:rPr>
              <a:t> </a:t>
            </a:r>
            <a:r>
              <a:rPr lang="ru-RU" sz="2200" dirty="0" err="1" smtClean="0">
                <a:latin typeface="Times New Roman" pitchFamily="18" charset="0"/>
                <a:cs typeface="Times New Roman" pitchFamily="18" charset="0"/>
              </a:rPr>
              <a:t>обов'язок</a:t>
            </a:r>
            <a:r>
              <a:rPr lang="ru-RU" sz="2200" dirty="0" smtClean="0">
                <a:latin typeface="Times New Roman" pitchFamily="18" charset="0"/>
                <a:cs typeface="Times New Roman" pitchFamily="18" charset="0"/>
              </a:rPr>
              <a:t> </a:t>
            </a:r>
            <a:r>
              <a:rPr lang="ru-RU" sz="2200" dirty="0" err="1" smtClean="0">
                <a:latin typeface="Times New Roman" pitchFamily="18" charset="0"/>
                <a:cs typeface="Times New Roman" pitchFamily="18" charset="0"/>
              </a:rPr>
              <a:t>і</a:t>
            </a:r>
            <a:r>
              <a:rPr lang="ru-RU" sz="2200" dirty="0" smtClean="0">
                <a:latin typeface="Times New Roman" pitchFamily="18" charset="0"/>
                <a:cs typeface="Times New Roman" pitchFamily="18" charset="0"/>
              </a:rPr>
              <a:t> </a:t>
            </a:r>
            <a:r>
              <a:rPr lang="ru-RU" sz="2200" dirty="0" err="1" smtClean="0">
                <a:latin typeface="Times New Roman" pitchFamily="18" charset="0"/>
                <a:cs typeface="Times New Roman" pitchFamily="18" charset="0"/>
              </a:rPr>
              <a:t>військову</a:t>
            </a:r>
            <a:r>
              <a:rPr lang="ru-RU" sz="2200" dirty="0" smtClean="0">
                <a:latin typeface="Times New Roman" pitchFamily="18" charset="0"/>
                <a:cs typeface="Times New Roman" pitchFamily="18" charset="0"/>
              </a:rPr>
              <a:t> службу", </a:t>
            </a:r>
            <a:r>
              <a:rPr lang="ru-RU" sz="2200" u="sng" dirty="0" err="1" smtClean="0">
                <a:latin typeface="Times New Roman" pitchFamily="18" charset="0"/>
                <a:cs typeface="Times New Roman" pitchFamily="18" charset="0"/>
                <a:hlinkClick r:id="rId3"/>
              </a:rPr>
              <a:t>статтею</a:t>
            </a:r>
            <a:r>
              <a:rPr lang="ru-RU" sz="2200" u="sng" dirty="0" smtClean="0">
                <a:latin typeface="Times New Roman" pitchFamily="18" charset="0"/>
                <a:cs typeface="Times New Roman" pitchFamily="18" charset="0"/>
                <a:hlinkClick r:id="rId3"/>
              </a:rPr>
              <a:t> </a:t>
            </a:r>
            <a:r>
              <a:rPr lang="ru-RU" sz="2200" u="sng" dirty="0" smtClean="0">
                <a:latin typeface="Times New Roman" pitchFamily="18" charset="0"/>
                <a:cs typeface="Times New Roman" pitchFamily="18" charset="0"/>
                <a:hlinkClick r:id="rId3"/>
              </a:rPr>
              <a:t>119</a:t>
            </a:r>
            <a:r>
              <a:rPr lang="ru-RU" sz="2200" u="sng" dirty="0" smtClean="0">
                <a:latin typeface="Times New Roman" pitchFamily="18" charset="0"/>
                <a:cs typeface="Times New Roman" pitchFamily="18" charset="0"/>
              </a:rPr>
              <a:t> </a:t>
            </a:r>
            <a:r>
              <a:rPr lang="ru-RU" sz="2200" dirty="0" smtClean="0">
                <a:latin typeface="Times New Roman" pitchFamily="18" charset="0"/>
                <a:cs typeface="Times New Roman" pitchFamily="18" charset="0"/>
              </a:rPr>
              <a:t>Кодексу </a:t>
            </a:r>
            <a:r>
              <a:rPr lang="ru-RU" sz="2200" dirty="0" err="1" smtClean="0">
                <a:latin typeface="Times New Roman" pitchFamily="18" charset="0"/>
                <a:cs typeface="Times New Roman" pitchFamily="18" charset="0"/>
              </a:rPr>
              <a:t>законів</a:t>
            </a:r>
            <a:r>
              <a:rPr lang="ru-RU" sz="2200" dirty="0" smtClean="0">
                <a:latin typeface="Times New Roman" pitchFamily="18" charset="0"/>
                <a:cs typeface="Times New Roman" pitchFamily="18" charset="0"/>
              </a:rPr>
              <a:t> про </a:t>
            </a:r>
            <a:r>
              <a:rPr lang="ru-RU" sz="2200" dirty="0" err="1" smtClean="0">
                <a:latin typeface="Times New Roman" pitchFamily="18" charset="0"/>
                <a:cs typeface="Times New Roman" pitchFamily="18" charset="0"/>
              </a:rPr>
              <a:t>працю</a:t>
            </a:r>
            <a:r>
              <a:rPr lang="ru-RU" sz="2200" dirty="0" smtClean="0">
                <a:latin typeface="Times New Roman" pitchFamily="18" charset="0"/>
                <a:cs typeface="Times New Roman" pitchFamily="18" charset="0"/>
              </a:rPr>
              <a:t> України за </a:t>
            </a:r>
            <a:r>
              <a:rPr lang="ru-RU" sz="2200" dirty="0" err="1" smtClean="0">
                <a:latin typeface="Times New Roman" pitchFamily="18" charset="0"/>
                <a:cs typeface="Times New Roman" pitchFamily="18" charset="0"/>
              </a:rPr>
              <a:t>громадянами</a:t>
            </a:r>
            <a:r>
              <a:rPr lang="ru-RU" sz="2200" dirty="0" smtClean="0">
                <a:latin typeface="Times New Roman" pitchFamily="18" charset="0"/>
                <a:cs typeface="Times New Roman" pitchFamily="18" charset="0"/>
              </a:rPr>
              <a:t> України, </a:t>
            </a:r>
            <a:r>
              <a:rPr lang="ru-RU" sz="2200" dirty="0" err="1" smtClean="0">
                <a:latin typeface="Times New Roman" pitchFamily="18" charset="0"/>
                <a:cs typeface="Times New Roman" pitchFamily="18" charset="0"/>
              </a:rPr>
              <a:t>які</a:t>
            </a:r>
            <a:r>
              <a:rPr lang="ru-RU" sz="2200" dirty="0" smtClean="0">
                <a:latin typeface="Times New Roman" pitchFamily="18" charset="0"/>
                <a:cs typeface="Times New Roman" pitchFamily="18" charset="0"/>
              </a:rPr>
              <a:t> </a:t>
            </a:r>
            <a:r>
              <a:rPr lang="ru-RU" sz="2200" dirty="0" err="1" smtClean="0">
                <a:latin typeface="Times New Roman" pitchFamily="18" charset="0"/>
                <a:cs typeface="Times New Roman" pitchFamily="18" charset="0"/>
              </a:rPr>
              <a:t>проходять</a:t>
            </a:r>
            <a:r>
              <a:rPr lang="ru-RU" sz="2200" dirty="0" smtClean="0">
                <a:latin typeface="Times New Roman" pitchFamily="18" charset="0"/>
                <a:cs typeface="Times New Roman" pitchFamily="18" charset="0"/>
              </a:rPr>
              <a:t> </a:t>
            </a:r>
            <a:r>
              <a:rPr lang="ru-RU" sz="2200" dirty="0" err="1" smtClean="0">
                <a:latin typeface="Times New Roman" pitchFamily="18" charset="0"/>
                <a:cs typeface="Times New Roman" pitchFamily="18" charset="0"/>
              </a:rPr>
              <a:t>військову</a:t>
            </a:r>
            <a:r>
              <a:rPr lang="ru-RU" sz="2200" dirty="0" smtClean="0">
                <a:latin typeface="Times New Roman" pitchFamily="18" charset="0"/>
                <a:cs typeface="Times New Roman" pitchFamily="18" charset="0"/>
              </a:rPr>
              <a:t> службу за призовом </a:t>
            </a:r>
            <a:r>
              <a:rPr lang="ru-RU" sz="2200" dirty="0" err="1" smtClean="0">
                <a:latin typeface="Times New Roman" pitchFamily="18" charset="0"/>
                <a:cs typeface="Times New Roman" pitchFamily="18" charset="0"/>
              </a:rPr>
              <a:t>під</a:t>
            </a:r>
            <a:r>
              <a:rPr lang="ru-RU" sz="2200" dirty="0" smtClean="0">
                <a:latin typeface="Times New Roman" pitchFamily="18" charset="0"/>
                <a:cs typeface="Times New Roman" pitchFamily="18" charset="0"/>
              </a:rPr>
              <a:t> час </a:t>
            </a:r>
            <a:r>
              <a:rPr lang="ru-RU" sz="2200" dirty="0" err="1" smtClean="0">
                <a:latin typeface="Times New Roman" pitchFamily="18" charset="0"/>
                <a:cs typeface="Times New Roman" pitchFamily="18" charset="0"/>
              </a:rPr>
              <a:t>мобілізації</a:t>
            </a:r>
            <a:r>
              <a:rPr lang="ru-RU" sz="2200" dirty="0" smtClean="0">
                <a:latin typeface="Times New Roman" pitchFamily="18" charset="0"/>
                <a:cs typeface="Times New Roman" pitchFamily="18" charset="0"/>
              </a:rPr>
              <a:t>, на </a:t>
            </a:r>
            <a:r>
              <a:rPr lang="ru-RU" sz="2200" dirty="0" err="1" smtClean="0">
                <a:latin typeface="Times New Roman" pitchFamily="18" charset="0"/>
                <a:cs typeface="Times New Roman" pitchFamily="18" charset="0"/>
              </a:rPr>
              <a:t>особливий</a:t>
            </a:r>
            <a:r>
              <a:rPr lang="ru-RU" sz="2200" dirty="0" smtClean="0">
                <a:latin typeface="Times New Roman" pitchFamily="18" charset="0"/>
                <a:cs typeface="Times New Roman" pitchFamily="18" charset="0"/>
              </a:rPr>
              <a:t> </a:t>
            </a:r>
            <a:r>
              <a:rPr lang="ru-RU" sz="2200" dirty="0" err="1" smtClean="0">
                <a:latin typeface="Times New Roman" pitchFamily="18" charset="0"/>
                <a:cs typeface="Times New Roman" pitchFamily="18" charset="0"/>
              </a:rPr>
              <a:t>період</a:t>
            </a:r>
            <a:r>
              <a:rPr lang="ru-RU" sz="2200" dirty="0" smtClean="0">
                <a:latin typeface="Times New Roman" pitchFamily="18" charset="0"/>
                <a:cs typeface="Times New Roman" pitchFamily="18" charset="0"/>
              </a:rPr>
              <a:t>, </a:t>
            </a:r>
            <a:r>
              <a:rPr lang="ru-RU" sz="2200" dirty="0" err="1" smtClean="0">
                <a:latin typeface="Times New Roman" pitchFamily="18" charset="0"/>
                <a:cs typeface="Times New Roman" pitchFamily="18" charset="0"/>
              </a:rPr>
              <a:t>закріплені</a:t>
            </a:r>
            <a:r>
              <a:rPr lang="ru-RU" sz="2200" dirty="0" smtClean="0">
                <a:latin typeface="Times New Roman" pitchFamily="18" charset="0"/>
                <a:cs typeface="Times New Roman" pitchFamily="18" charset="0"/>
              </a:rPr>
              <a:t> </a:t>
            </a:r>
            <a:r>
              <a:rPr lang="ru-RU" sz="2200" dirty="0" err="1" smtClean="0">
                <a:latin typeface="Times New Roman" pitchFamily="18" charset="0"/>
                <a:cs typeface="Times New Roman" pitchFamily="18" charset="0"/>
              </a:rPr>
              <a:t>гарантії</a:t>
            </a:r>
            <a:r>
              <a:rPr lang="ru-RU" sz="2200" dirty="0" smtClean="0">
                <a:latin typeface="Times New Roman" pitchFamily="18" charset="0"/>
                <a:cs typeface="Times New Roman" pitchFamily="18" charset="0"/>
              </a:rPr>
              <a:t> </a:t>
            </a:r>
            <a:r>
              <a:rPr lang="ru-RU" sz="2200" dirty="0" err="1" smtClean="0">
                <a:latin typeface="Times New Roman" pitchFamily="18" charset="0"/>
                <a:cs typeface="Times New Roman" pitchFamily="18" charset="0"/>
              </a:rPr>
              <a:t>щодо</a:t>
            </a:r>
            <a:r>
              <a:rPr lang="ru-RU" sz="2200" dirty="0" smtClean="0">
                <a:latin typeface="Times New Roman" pitchFamily="18" charset="0"/>
                <a:cs typeface="Times New Roman" pitchFamily="18" charset="0"/>
              </a:rPr>
              <a:t> </a:t>
            </a:r>
            <a:r>
              <a:rPr lang="ru-RU" sz="2200" dirty="0" err="1" smtClean="0">
                <a:latin typeface="Times New Roman" pitchFamily="18" charset="0"/>
                <a:cs typeface="Times New Roman" pitchFamily="18" charset="0"/>
              </a:rPr>
              <a:t>збереження</a:t>
            </a:r>
            <a:r>
              <a:rPr lang="ru-RU" sz="2200" dirty="0" smtClean="0">
                <a:latin typeface="Times New Roman" pitchFamily="18" charset="0"/>
                <a:cs typeface="Times New Roman" pitchFamily="18" charset="0"/>
              </a:rPr>
              <a:t> за ними </a:t>
            </a:r>
            <a:r>
              <a:rPr lang="ru-RU" sz="2200" dirty="0" err="1" smtClean="0">
                <a:latin typeface="Times New Roman" pitchFamily="18" charset="0"/>
                <a:cs typeface="Times New Roman" pitchFamily="18" charset="0"/>
              </a:rPr>
              <a:t>місця</a:t>
            </a:r>
            <a:r>
              <a:rPr lang="ru-RU" sz="2200" dirty="0" smtClean="0">
                <a:latin typeface="Times New Roman" pitchFamily="18" charset="0"/>
                <a:cs typeface="Times New Roman" pitchFamily="18" charset="0"/>
              </a:rPr>
              <a:t> </a:t>
            </a:r>
            <a:r>
              <a:rPr lang="ru-RU" sz="2200" dirty="0" err="1" smtClean="0">
                <a:latin typeface="Times New Roman" pitchFamily="18" charset="0"/>
                <a:cs typeface="Times New Roman" pitchFamily="18" charset="0"/>
              </a:rPr>
              <a:t>роботи</a:t>
            </a:r>
            <a:r>
              <a:rPr lang="ru-RU" sz="2200" dirty="0" smtClean="0">
                <a:latin typeface="Times New Roman" pitchFamily="18" charset="0"/>
                <a:cs typeface="Times New Roman" pitchFamily="18" charset="0"/>
              </a:rPr>
              <a:t> (посади) на </a:t>
            </a:r>
            <a:r>
              <a:rPr lang="ru-RU" sz="2200" dirty="0" err="1" smtClean="0">
                <a:latin typeface="Times New Roman" pitchFamily="18" charset="0"/>
                <a:cs typeface="Times New Roman" pitchFamily="18" charset="0"/>
              </a:rPr>
              <a:t>термін</a:t>
            </a:r>
            <a:r>
              <a:rPr lang="ru-RU" sz="2200" dirty="0" smtClean="0">
                <a:latin typeface="Times New Roman" pitchFamily="18" charset="0"/>
                <a:cs typeface="Times New Roman" pitchFamily="18" charset="0"/>
              </a:rPr>
              <a:t>, </a:t>
            </a:r>
            <a:r>
              <a:rPr lang="ru-RU" sz="2200" dirty="0" err="1" smtClean="0">
                <a:latin typeface="Times New Roman" pitchFamily="18" charset="0"/>
                <a:cs typeface="Times New Roman" pitchFamily="18" charset="0"/>
              </a:rPr>
              <a:t>що</a:t>
            </a:r>
            <a:r>
              <a:rPr lang="ru-RU" sz="2200" dirty="0" smtClean="0">
                <a:latin typeface="Times New Roman" pitchFamily="18" charset="0"/>
                <a:cs typeface="Times New Roman" pitchFamily="18" charset="0"/>
              </a:rPr>
              <a:t> не </a:t>
            </a:r>
            <a:r>
              <a:rPr lang="ru-RU" sz="2200" dirty="0" err="1" smtClean="0">
                <a:latin typeface="Times New Roman" pitchFamily="18" charset="0"/>
                <a:cs typeface="Times New Roman" pitchFamily="18" charset="0"/>
              </a:rPr>
              <a:t>перевищує</a:t>
            </a:r>
            <a:r>
              <a:rPr lang="ru-RU" sz="2200" dirty="0" smtClean="0">
                <a:latin typeface="Times New Roman" pitchFamily="18" charset="0"/>
                <a:cs typeface="Times New Roman" pitchFamily="18" charset="0"/>
              </a:rPr>
              <a:t> одного року</a:t>
            </a:r>
            <a:r>
              <a:rPr lang="ru-RU" sz="2200" dirty="0" smtClean="0">
                <a:latin typeface="Times New Roman" pitchFamily="18" charset="0"/>
                <a:cs typeface="Times New Roman" pitchFamily="18" charset="0"/>
              </a:rPr>
              <a:t>.</a:t>
            </a:r>
            <a:br>
              <a:rPr lang="ru-RU" sz="2200" dirty="0" smtClean="0">
                <a:latin typeface="Times New Roman" pitchFamily="18" charset="0"/>
                <a:cs typeface="Times New Roman" pitchFamily="18" charset="0"/>
              </a:rPr>
            </a:br>
            <a:r>
              <a:rPr lang="ru-RU" sz="2200" dirty="0" smtClean="0">
                <a:latin typeface="Times New Roman" pitchFamily="18" charset="0"/>
                <a:cs typeface="Times New Roman" pitchFamily="18" charset="0"/>
              </a:rPr>
              <a:t/>
            </a:r>
            <a:br>
              <a:rPr lang="ru-RU" sz="2200" dirty="0" smtClean="0">
                <a:latin typeface="Times New Roman" pitchFamily="18" charset="0"/>
                <a:cs typeface="Times New Roman" pitchFamily="18" charset="0"/>
              </a:rPr>
            </a:br>
            <a:r>
              <a:rPr lang="ru-RU" sz="2200" dirty="0" smtClean="0">
                <a:latin typeface="Times New Roman" pitchFamily="18" charset="0"/>
                <a:cs typeface="Times New Roman" pitchFamily="18" charset="0"/>
              </a:rPr>
              <a:t/>
            </a:r>
            <a:br>
              <a:rPr lang="ru-RU" sz="2200" dirty="0" smtClean="0">
                <a:latin typeface="Times New Roman" pitchFamily="18" charset="0"/>
                <a:cs typeface="Times New Roman" pitchFamily="18" charset="0"/>
              </a:rPr>
            </a:br>
            <a:r>
              <a:rPr lang="ru-RU" sz="2200" dirty="0" smtClean="0">
                <a:latin typeface="Times New Roman" pitchFamily="18" charset="0"/>
                <a:cs typeface="Times New Roman" pitchFamily="18" charset="0"/>
              </a:rPr>
              <a:t/>
            </a:r>
            <a:br>
              <a:rPr lang="ru-RU" sz="2200" dirty="0" smtClean="0">
                <a:latin typeface="Times New Roman" pitchFamily="18" charset="0"/>
                <a:cs typeface="Times New Roman" pitchFamily="18" charset="0"/>
              </a:rPr>
            </a:br>
            <a:r>
              <a:rPr lang="ru-RU" dirty="0" smtClean="0"/>
              <a:t/>
            </a:r>
            <a:br>
              <a:rPr lang="ru-RU" dirty="0" smtClean="0"/>
            </a:br>
            <a:endParaRPr lang="ru-RU"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304800" y="714356"/>
            <a:ext cx="8686800" cy="5857916"/>
          </a:xfrm>
        </p:spPr>
        <p:txBody>
          <a:bodyPr>
            <a:normAutofit fontScale="85000" lnSpcReduction="20000"/>
          </a:bodyPr>
          <a:lstStyle/>
          <a:p>
            <a:pPr algn="just"/>
            <a:r>
              <a:rPr lang="ru-RU" dirty="0" smtClean="0">
                <a:latin typeface="Times New Roman" pitchFamily="18" charset="0"/>
                <a:cs typeface="Times New Roman" pitchFamily="18" charset="0"/>
              </a:rPr>
              <a:t>3. </a:t>
            </a:r>
            <a:r>
              <a:rPr lang="ru-RU" dirty="0" err="1" smtClean="0">
                <a:latin typeface="Times New Roman" pitchFamily="18" charset="0"/>
                <a:cs typeface="Times New Roman" pitchFamily="18" charset="0"/>
              </a:rPr>
              <a:t>Місцевим</a:t>
            </a:r>
            <a:r>
              <a:rPr lang="ru-RU" dirty="0" smtClean="0">
                <a:latin typeface="Times New Roman" pitchFamily="18" charset="0"/>
                <a:cs typeface="Times New Roman" pitchFamily="18" charset="0"/>
              </a:rPr>
              <a:t> органам </a:t>
            </a:r>
            <a:r>
              <a:rPr lang="ru-RU" dirty="0" err="1" smtClean="0">
                <a:latin typeface="Times New Roman" pitchFamily="18" charset="0"/>
                <a:cs typeface="Times New Roman" pitchFamily="18" charset="0"/>
              </a:rPr>
              <a:t>виконавчої</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влади</a:t>
            </a:r>
            <a:r>
              <a:rPr lang="ru-RU" dirty="0" smtClean="0">
                <a:latin typeface="Times New Roman" pitchFamily="18" charset="0"/>
                <a:cs typeface="Times New Roman" pitchFamily="18" charset="0"/>
              </a:rPr>
              <a:t> за </a:t>
            </a:r>
            <a:r>
              <a:rPr lang="ru-RU" dirty="0" err="1" smtClean="0">
                <a:latin typeface="Times New Roman" pitchFamily="18" charset="0"/>
                <a:cs typeface="Times New Roman" pitchFamily="18" charset="0"/>
              </a:rPr>
              <a:t>участю</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органів</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місцевого</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самоврядування</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із</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залученням</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підприємств</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установ</a:t>
            </a:r>
            <a:r>
              <a:rPr lang="ru-RU" dirty="0" smtClean="0">
                <a:latin typeface="Times New Roman" pitchFamily="18" charset="0"/>
                <a:cs typeface="Times New Roman" pitchFamily="18" charset="0"/>
              </a:rPr>
              <a:t> та </a:t>
            </a:r>
            <a:r>
              <a:rPr lang="ru-RU" dirty="0" err="1" smtClean="0">
                <a:latin typeface="Times New Roman" pitchFamily="18" charset="0"/>
                <a:cs typeface="Times New Roman" pitchFamily="18" charset="0"/>
              </a:rPr>
              <a:t>організацій</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усіх</a:t>
            </a:r>
            <a:r>
              <a:rPr lang="ru-RU" dirty="0" smtClean="0">
                <a:latin typeface="Times New Roman" pitchFamily="18" charset="0"/>
                <a:cs typeface="Times New Roman" pitchFamily="18" charset="0"/>
              </a:rPr>
              <a:t> форм </a:t>
            </a:r>
            <a:r>
              <a:rPr lang="ru-RU" dirty="0" err="1" smtClean="0">
                <a:latin typeface="Times New Roman" pitchFamily="18" charset="0"/>
                <a:cs typeface="Times New Roman" pitchFamily="18" charset="0"/>
              </a:rPr>
              <a:t>власності</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організувати</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і</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забезпечити</a:t>
            </a:r>
            <a:r>
              <a:rPr lang="ru-RU" dirty="0" smtClean="0">
                <a:latin typeface="Times New Roman" pitchFamily="18" charset="0"/>
                <a:cs typeface="Times New Roman" pitchFamily="18" charset="0"/>
              </a:rPr>
              <a:t> в </a:t>
            </a:r>
            <a:r>
              <a:rPr lang="ru-RU" dirty="0" err="1" smtClean="0">
                <a:latin typeface="Times New Roman" pitchFamily="18" charset="0"/>
                <a:cs typeface="Times New Roman" pitchFamily="18" charset="0"/>
              </a:rPr>
              <a:t>установленому</a:t>
            </a:r>
            <a:r>
              <a:rPr lang="ru-RU" dirty="0" smtClean="0">
                <a:latin typeface="Times New Roman" pitchFamily="18" charset="0"/>
                <a:cs typeface="Times New Roman" pitchFamily="18" charset="0"/>
              </a:rPr>
              <a:t> порядку</a:t>
            </a:r>
            <a:r>
              <a:rPr lang="ru-RU" dirty="0" smtClean="0">
                <a:latin typeface="Times New Roman" pitchFamily="18" charset="0"/>
                <a:cs typeface="Times New Roman" pitchFamily="18" charset="0"/>
              </a:rPr>
              <a:t>:</a:t>
            </a:r>
          </a:p>
          <a:p>
            <a:pPr algn="just"/>
            <a:r>
              <a:rPr lang="ru-RU" dirty="0" smtClean="0">
                <a:latin typeface="Times New Roman" pitchFamily="18" charset="0"/>
                <a:cs typeface="Times New Roman" pitchFamily="18" charset="0"/>
              </a:rPr>
              <a:t/>
            </a:r>
            <a:br>
              <a:rPr lang="ru-RU" dirty="0" smtClean="0">
                <a:latin typeface="Times New Roman" pitchFamily="18" charset="0"/>
                <a:cs typeface="Times New Roman" pitchFamily="18" charset="0"/>
              </a:rPr>
            </a:br>
            <a:r>
              <a:rPr lang="ru-RU" dirty="0" smtClean="0">
                <a:latin typeface="Times New Roman" pitchFamily="18" charset="0"/>
                <a:cs typeface="Times New Roman" pitchFamily="18" charset="0"/>
              </a:rPr>
              <a:t>1) </a:t>
            </a:r>
            <a:r>
              <a:rPr lang="ru-RU" b="1" dirty="0" err="1" smtClean="0">
                <a:latin typeface="Times New Roman" pitchFamily="18" charset="0"/>
                <a:cs typeface="Times New Roman" pitchFamily="18" charset="0"/>
              </a:rPr>
              <a:t>своєчасне</a:t>
            </a:r>
            <a:r>
              <a:rPr lang="ru-RU" b="1" dirty="0" smtClean="0">
                <a:latin typeface="Times New Roman" pitchFamily="18" charset="0"/>
                <a:cs typeface="Times New Roman" pitchFamily="18" charset="0"/>
              </a:rPr>
              <a:t> </a:t>
            </a:r>
            <a:r>
              <a:rPr lang="ru-RU" b="1" dirty="0" err="1" smtClean="0">
                <a:latin typeface="Times New Roman" pitchFamily="18" charset="0"/>
                <a:cs typeface="Times New Roman" pitchFamily="18" charset="0"/>
              </a:rPr>
              <a:t>оповіщення</a:t>
            </a:r>
            <a:r>
              <a:rPr lang="ru-RU" b="1" dirty="0" smtClean="0">
                <a:latin typeface="Times New Roman" pitchFamily="18" charset="0"/>
                <a:cs typeface="Times New Roman" pitchFamily="18" charset="0"/>
              </a:rPr>
              <a:t> </a:t>
            </a:r>
            <a:r>
              <a:rPr lang="ru-RU" b="1" dirty="0" err="1" smtClean="0">
                <a:latin typeface="Times New Roman" pitchFamily="18" charset="0"/>
                <a:cs typeface="Times New Roman" pitchFamily="18" charset="0"/>
              </a:rPr>
              <a:t>і</a:t>
            </a:r>
            <a:r>
              <a:rPr lang="ru-RU" b="1" dirty="0" smtClean="0">
                <a:latin typeface="Times New Roman" pitchFamily="18" charset="0"/>
                <a:cs typeface="Times New Roman" pitchFamily="18" charset="0"/>
              </a:rPr>
              <a:t> </a:t>
            </a:r>
            <a:r>
              <a:rPr lang="ru-RU" b="1" dirty="0" err="1" smtClean="0">
                <a:latin typeface="Times New Roman" pitchFamily="18" charset="0"/>
                <a:cs typeface="Times New Roman" pitchFamily="18" charset="0"/>
              </a:rPr>
              <a:t>прибуття</a:t>
            </a:r>
            <a:r>
              <a:rPr lang="ru-RU" b="1" dirty="0" smtClean="0">
                <a:latin typeface="Times New Roman" pitchFamily="18" charset="0"/>
                <a:cs typeface="Times New Roman" pitchFamily="18" charset="0"/>
              </a:rPr>
              <a:t> </a:t>
            </a:r>
            <a:r>
              <a:rPr lang="ru-RU" b="1" dirty="0" err="1" smtClean="0">
                <a:latin typeface="Times New Roman" pitchFamily="18" charset="0"/>
                <a:cs typeface="Times New Roman" pitchFamily="18" charset="0"/>
              </a:rPr>
              <a:t>громадян</a:t>
            </a:r>
            <a:r>
              <a:rPr lang="ru-RU" b="1" dirty="0" smtClean="0">
                <a:latin typeface="Times New Roman" pitchFamily="18" charset="0"/>
                <a:cs typeface="Times New Roman" pitchFamily="18" charset="0"/>
              </a:rPr>
              <a:t>, </a:t>
            </a:r>
            <a:r>
              <a:rPr lang="ru-RU" b="1" dirty="0" err="1" smtClean="0">
                <a:latin typeface="Times New Roman" pitchFamily="18" charset="0"/>
                <a:cs typeface="Times New Roman" pitchFamily="18" charset="0"/>
              </a:rPr>
              <a:t>які</a:t>
            </a:r>
            <a:r>
              <a:rPr lang="ru-RU" b="1" dirty="0" smtClean="0">
                <a:latin typeface="Times New Roman" pitchFamily="18" charset="0"/>
                <a:cs typeface="Times New Roman" pitchFamily="18" charset="0"/>
              </a:rPr>
              <a:t> </a:t>
            </a:r>
            <a:r>
              <a:rPr lang="ru-RU" b="1" dirty="0" err="1" smtClean="0">
                <a:latin typeface="Times New Roman" pitchFamily="18" charset="0"/>
                <a:cs typeface="Times New Roman" pitchFamily="18" charset="0"/>
              </a:rPr>
              <a:t>призиваються</a:t>
            </a:r>
            <a:r>
              <a:rPr lang="ru-RU" b="1" dirty="0" smtClean="0">
                <a:latin typeface="Times New Roman" pitchFamily="18" charset="0"/>
                <a:cs typeface="Times New Roman" pitchFamily="18" charset="0"/>
              </a:rPr>
              <a:t> на </a:t>
            </a:r>
            <a:r>
              <a:rPr lang="ru-RU" b="1" dirty="0" err="1" smtClean="0">
                <a:latin typeface="Times New Roman" pitchFamily="18" charset="0"/>
                <a:cs typeface="Times New Roman" pitchFamily="18" charset="0"/>
              </a:rPr>
              <a:t>військову</a:t>
            </a:r>
            <a:r>
              <a:rPr lang="ru-RU" b="1" dirty="0" smtClean="0">
                <a:latin typeface="Times New Roman" pitchFamily="18" charset="0"/>
                <a:cs typeface="Times New Roman" pitchFamily="18" charset="0"/>
              </a:rPr>
              <a:t> службу,</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прибуття</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техніки</a:t>
            </a:r>
            <a:r>
              <a:rPr lang="ru-RU" dirty="0" smtClean="0">
                <a:latin typeface="Times New Roman" pitchFamily="18" charset="0"/>
                <a:cs typeface="Times New Roman" pitchFamily="18" charset="0"/>
              </a:rPr>
              <a:t> на </a:t>
            </a:r>
            <a:r>
              <a:rPr lang="ru-RU" dirty="0" err="1" smtClean="0">
                <a:latin typeface="Times New Roman" pitchFamily="18" charset="0"/>
                <a:cs typeface="Times New Roman" pitchFamily="18" charset="0"/>
              </a:rPr>
              <a:t>збірні</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пункти</a:t>
            </a:r>
            <a:r>
              <a:rPr lang="ru-RU" dirty="0" smtClean="0">
                <a:latin typeface="Times New Roman" pitchFamily="18" charset="0"/>
                <a:cs typeface="Times New Roman" pitchFamily="18" charset="0"/>
              </a:rPr>
              <a:t> та у </a:t>
            </a:r>
            <a:r>
              <a:rPr lang="ru-RU" dirty="0" err="1" smtClean="0">
                <a:latin typeface="Times New Roman" pitchFamily="18" charset="0"/>
                <a:cs typeface="Times New Roman" pitchFamily="18" charset="0"/>
              </a:rPr>
              <a:t>військові</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частини</a:t>
            </a:r>
            <a:r>
              <a:rPr lang="ru-RU" dirty="0" smtClean="0">
                <a:latin typeface="Times New Roman" pitchFamily="18" charset="0"/>
                <a:cs typeface="Times New Roman" pitchFamily="18" charset="0"/>
              </a:rPr>
              <a:t>;</a:t>
            </a:r>
          </a:p>
          <a:p>
            <a:pPr algn="just"/>
            <a:r>
              <a:rPr lang="ru-RU" dirty="0" smtClean="0">
                <a:latin typeface="Times New Roman" pitchFamily="18" charset="0"/>
                <a:cs typeface="Times New Roman" pitchFamily="18" charset="0"/>
              </a:rPr>
              <a:t/>
            </a:r>
            <a:br>
              <a:rPr lang="ru-RU" dirty="0" smtClean="0">
                <a:latin typeface="Times New Roman" pitchFamily="18" charset="0"/>
                <a:cs typeface="Times New Roman" pitchFamily="18" charset="0"/>
              </a:rPr>
            </a:br>
            <a:r>
              <a:rPr lang="ru-RU" dirty="0" smtClean="0">
                <a:latin typeface="Times New Roman" pitchFamily="18" charset="0"/>
                <a:cs typeface="Times New Roman" pitchFamily="18" charset="0"/>
              </a:rPr>
              <a:t>2) </a:t>
            </a:r>
            <a:r>
              <a:rPr lang="ru-RU" dirty="0" err="1" smtClean="0">
                <a:latin typeface="Times New Roman" pitchFamily="18" charset="0"/>
                <a:cs typeface="Times New Roman" pitchFamily="18" charset="0"/>
              </a:rPr>
              <a:t>виділення</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тимчасово</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будівель</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споруд</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земельних</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ділянок</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транспортних</a:t>
            </a:r>
            <a:r>
              <a:rPr lang="ru-RU" dirty="0" smtClean="0">
                <a:latin typeface="Times New Roman" pitchFamily="18" charset="0"/>
                <a:cs typeface="Times New Roman" pitchFamily="18" charset="0"/>
              </a:rPr>
              <a:t> та </a:t>
            </a:r>
            <a:r>
              <a:rPr lang="ru-RU" dirty="0" err="1" smtClean="0">
                <a:latin typeface="Times New Roman" pitchFamily="18" charset="0"/>
                <a:cs typeface="Times New Roman" pitchFamily="18" charset="0"/>
              </a:rPr>
              <a:t>інших</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матеріально-технічних</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засобів</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надання</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послуг</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Збройним</a:t>
            </a:r>
            <a:r>
              <a:rPr lang="ru-RU" dirty="0" smtClean="0">
                <a:latin typeface="Times New Roman" pitchFamily="18" charset="0"/>
                <a:cs typeface="Times New Roman" pitchFamily="18" charset="0"/>
              </a:rPr>
              <a:t> Силам України, </a:t>
            </a:r>
            <a:r>
              <a:rPr lang="ru-RU" dirty="0" err="1" smtClean="0">
                <a:latin typeface="Times New Roman" pitchFamily="18" charset="0"/>
                <a:cs typeface="Times New Roman" pitchFamily="18" charset="0"/>
              </a:rPr>
              <a:t>Національній</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гвардії</a:t>
            </a:r>
            <a:r>
              <a:rPr lang="ru-RU" dirty="0" smtClean="0">
                <a:latin typeface="Times New Roman" pitchFamily="18" charset="0"/>
                <a:cs typeface="Times New Roman" pitchFamily="18" charset="0"/>
              </a:rPr>
              <a:t> України, </a:t>
            </a:r>
            <a:r>
              <a:rPr lang="ru-RU" dirty="0" err="1" smtClean="0">
                <a:latin typeface="Times New Roman" pitchFamily="18" charset="0"/>
                <a:cs typeface="Times New Roman" pitchFamily="18" charset="0"/>
              </a:rPr>
              <a:t>іншим</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військовим</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формуванням</a:t>
            </a:r>
            <a:r>
              <a:rPr lang="ru-RU" dirty="0" smtClean="0">
                <a:latin typeface="Times New Roman" pitchFamily="18" charset="0"/>
                <a:cs typeface="Times New Roman" pitchFamily="18" charset="0"/>
              </a:rPr>
              <a:t> України </a:t>
            </a:r>
            <a:r>
              <a:rPr lang="ru-RU" dirty="0" err="1" smtClean="0">
                <a:latin typeface="Times New Roman" pitchFamily="18" charset="0"/>
                <a:cs typeface="Times New Roman" pitchFamily="18" charset="0"/>
              </a:rPr>
              <a:t>відповідно</a:t>
            </a:r>
            <a:r>
              <a:rPr lang="ru-RU" dirty="0" smtClean="0">
                <a:latin typeface="Times New Roman" pitchFamily="18" charset="0"/>
                <a:cs typeface="Times New Roman" pitchFamily="18" charset="0"/>
              </a:rPr>
              <a:t> до </a:t>
            </a:r>
            <a:r>
              <a:rPr lang="ru-RU" dirty="0" err="1" smtClean="0">
                <a:latin typeface="Times New Roman" pitchFamily="18" charset="0"/>
                <a:cs typeface="Times New Roman" pitchFamily="18" charset="0"/>
              </a:rPr>
              <a:t>мобілізаційних</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планів</a:t>
            </a:r>
            <a:r>
              <a:rPr lang="ru-RU" dirty="0" smtClean="0">
                <a:latin typeface="Times New Roman" pitchFamily="18" charset="0"/>
                <a:cs typeface="Times New Roman" pitchFamily="18" charset="0"/>
              </a:rPr>
              <a:t>.</a:t>
            </a:r>
            <a:r>
              <a:rPr lang="ru-RU" dirty="0" smtClean="0"/>
              <a:t/>
            </a:r>
            <a:br>
              <a:rPr lang="ru-RU" dirty="0" smtClean="0"/>
            </a:br>
            <a:endParaRPr lang="ru-RU"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sp>
        <p:nvSpPr>
          <p:cNvPr id="3" name="Содержимое 2"/>
          <p:cNvSpPr>
            <a:spLocks noGrp="1"/>
          </p:cNvSpPr>
          <p:nvPr>
            <p:ph idx="1"/>
          </p:nvPr>
        </p:nvSpPr>
        <p:spPr/>
        <p:txBody>
          <a:bodyPr/>
          <a:lstStyle/>
          <a:p>
            <a:endParaRPr lang="ru-RU"/>
          </a:p>
        </p:txBody>
      </p:sp>
    </p:spTree>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Трек">
  <a:themeElements>
    <a:clrScheme name="Трек">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Трек">
      <a:majorFont>
        <a:latin typeface="Franklin Gothic Medium"/>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Franklin Gothic Book"/>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Трек">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blipFill>
          <a:blip xmlns:r="http://schemas.openxmlformats.org/officeDocument/2006/relationships" r:embed="rId1">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2">
            <a:duotone>
              <a:schemeClr val="phClr">
                <a:shade val="30000"/>
                <a:satMod val="455000"/>
              </a:schemeClr>
              <a:schemeClr val="phClr">
                <a:tint val="95000"/>
                <a:satMod val="120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Trek</Template>
  <TotalTime>102</TotalTime>
  <Words>29</Words>
  <PresentationFormat>Экран (4:3)</PresentationFormat>
  <Paragraphs>5</Paragraphs>
  <Slides>4</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4</vt:i4>
      </vt:variant>
    </vt:vector>
  </HeadingPairs>
  <TitlesOfParts>
    <vt:vector size="5" baseType="lpstr">
      <vt:lpstr>Трек</vt:lpstr>
      <vt:lpstr>        Указ  Президента України  від 14.01.2015 № 15/2015  «Про часткову мобілізацію» </vt:lpstr>
      <vt:lpstr>  1. протягом 2015 року ОголоШЕНО часткову мобілізацію та провести  (далі - мобілізація) у три черги протягом 210 діб із дня набрання чинності цим Указом. - З 20 СІЧНЯ – 90 ДНІВ -  КВІТЕНЬ-ЧЕРВЕНЬ – 60 ДНІВ - ЧЕРВЕНЬ-ТРАВЕНЬ (60 ДНІВ)   2. Довести до відома керівників органів державної влади, інших державних органів, органів місцевого самоврядування, підприємств, установ, організацій усіх форм власності, що згідно із статтею 39 Закону України "Про військовий обов'язок і військову службу", статтею 119 Кодексу законів про працю України за громадянами України, які проходять військову службу за призовом під час мобілізації, на особливий період, закріплені гарантії щодо збереження за ними місця роботи (посади) на термін, що не перевищує одного року.     </vt:lpstr>
      <vt:lpstr>Слайд 3</vt:lpstr>
      <vt:lpstr>Слайд 4</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Admin</dc:creator>
  <cp:lastModifiedBy>Admin</cp:lastModifiedBy>
  <cp:revision>13</cp:revision>
  <dcterms:created xsi:type="dcterms:W3CDTF">2015-04-24T16:27:08Z</dcterms:created>
  <dcterms:modified xsi:type="dcterms:W3CDTF">2015-04-24T18:16:27Z</dcterms:modified>
</cp:coreProperties>
</file>