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57" r:id="rId4"/>
    <p:sldId id="258" r:id="rId5"/>
    <p:sldId id="260" r:id="rId6"/>
    <p:sldId id="275" r:id="rId7"/>
    <p:sldId id="276" r:id="rId8"/>
    <p:sldId id="262" r:id="rId9"/>
    <p:sldId id="278" r:id="rId10"/>
    <p:sldId id="280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68" r:id="rId20"/>
    <p:sldId id="263" r:id="rId21"/>
    <p:sldId id="281" r:id="rId22"/>
    <p:sldId id="28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EC40-E82B-4E25-8E00-473734552030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C0E89-D218-4009-AFE7-8C35227BB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97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EC40-E82B-4E25-8E00-473734552030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C0E89-D218-4009-AFE7-8C35227BB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441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EC40-E82B-4E25-8E00-473734552030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C0E89-D218-4009-AFE7-8C35227BB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291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EC40-E82B-4E25-8E00-473734552030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C0E89-D218-4009-AFE7-8C35227BB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69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EC40-E82B-4E25-8E00-473734552030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C0E89-D218-4009-AFE7-8C35227BB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595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EC40-E82B-4E25-8E00-473734552030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C0E89-D218-4009-AFE7-8C35227BB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93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EC40-E82B-4E25-8E00-473734552030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C0E89-D218-4009-AFE7-8C35227BB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97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EC40-E82B-4E25-8E00-473734552030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C0E89-D218-4009-AFE7-8C35227BB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330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EC40-E82B-4E25-8E00-473734552030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C0E89-D218-4009-AFE7-8C35227BB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83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EC40-E82B-4E25-8E00-473734552030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C0E89-D218-4009-AFE7-8C35227BB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268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EC40-E82B-4E25-8E00-473734552030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C0E89-D218-4009-AFE7-8C35227BB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349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1EC40-E82B-4E25-8E00-473734552030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C0E89-D218-4009-AFE7-8C35227BB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226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772400" cy="2403698"/>
          </a:xfrm>
        </p:spPr>
        <p:txBody>
          <a:bodyPr>
            <a:normAutofit/>
          </a:bodyPr>
          <a:lstStyle/>
          <a:p>
            <a:r>
              <a:rPr lang="uk-UA" b="1" dirty="0" smtClean="0">
                <a:latin typeface="Arial Black" panose="020B0A04020102020204" pitchFamily="34" charset="0"/>
              </a:rPr>
              <a:t>Про функціонування сайтів загальноосвітніх навчальних закладів</a:t>
            </a:r>
            <a:endParaRPr lang="uk-UA" b="1" dirty="0">
              <a:latin typeface="Arial Black" panose="020B0A04020102020204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483768" y="4869160"/>
            <a:ext cx="6400800" cy="1752600"/>
          </a:xfrm>
        </p:spPr>
        <p:txBody>
          <a:bodyPr/>
          <a:lstStyle/>
          <a:p>
            <a:pPr algn="r"/>
            <a:r>
              <a:rPr lang="uk-UA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Головний спеціаліст шкіл </a:t>
            </a:r>
          </a:p>
          <a:p>
            <a:pPr algn="r"/>
            <a:r>
              <a:rPr lang="uk-UA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відділу освіти</a:t>
            </a:r>
          </a:p>
          <a:p>
            <a:pPr algn="r"/>
            <a:r>
              <a:rPr lang="uk-UA" dirty="0" err="1" smtClean="0">
                <a:solidFill>
                  <a:srgbClr val="0070C0"/>
                </a:solidFill>
                <a:latin typeface="Arial Black" panose="020B0A04020102020204" pitchFamily="34" charset="0"/>
              </a:rPr>
              <a:t>Овдієнко</a:t>
            </a:r>
            <a:r>
              <a:rPr lang="uk-UA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О.М.</a:t>
            </a:r>
            <a:endParaRPr lang="uk-UA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15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587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006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210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857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763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304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385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151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34934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634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20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22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990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591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010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038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695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065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103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882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477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14</Words>
  <Application>Microsoft Office PowerPoint</Application>
  <PresentationFormat>Экран (4:3)</PresentationFormat>
  <Paragraphs>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Про функціонування сайтів загальноосвітніх навчальних закладів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GOO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18</cp:revision>
  <dcterms:created xsi:type="dcterms:W3CDTF">2016-01-25T12:33:15Z</dcterms:created>
  <dcterms:modified xsi:type="dcterms:W3CDTF">2016-01-26T14:18:51Z</dcterms:modified>
</cp:coreProperties>
</file>